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Agency FB" panose="020B0503020202020204" pitchFamily="34" charset="0"/>
      <p:regular r:id="rId18"/>
      <p:bold r:id="rId19"/>
    </p:embeddedFont>
    <p:embeddedFont>
      <p:font typeface="Bahnschrift SemiBold" panose="020B0502040204020203" pitchFamily="34" charset="0"/>
      <p:bold r:id="rId20"/>
    </p:embeddedFont>
    <p:embeddedFont>
      <p:font typeface="Berlin Sans FB" panose="020E0602020502020306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Eras Bold ITC" panose="020B0907030504020204" pitchFamily="34" charset="0"/>
      <p:regular r:id="rId32"/>
    </p:embeddedFont>
    <p:embeddedFont>
      <p:font typeface="Eras Demi ITC" panose="020B0805030504020804" pitchFamily="34" charset="0"/>
      <p:regular r:id="rId33"/>
    </p:embeddedFont>
    <p:embeddedFont>
      <p:font typeface="Eras Medium ITC" panose="020B0602030504020804" pitchFamily="34" charset="0"/>
      <p:regular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HarmonyOS Sans SC" panose="00000500000000000000" pitchFamily="2" charset="-122"/>
      <p:regular r:id="rId39"/>
      <p:bold r:id="rId40"/>
    </p:embeddedFont>
    <p:embeddedFont>
      <p:font typeface="Impact" panose="020B0806030902050204" pitchFamily="34" charset="0"/>
      <p:regular r:id="rId41"/>
    </p:embeddedFont>
    <p:embeddedFont>
      <p:font typeface="Ubuntu" panose="020B0504030602030204" pitchFamily="34" charset="0"/>
      <p:regular r:id="rId42"/>
      <p:bold r:id="rId43"/>
      <p:italic r:id="rId44"/>
      <p:boldItalic r:id="rId45"/>
    </p:embeddedFont>
    <p:embeddedFont>
      <p:font typeface="等线" panose="02010600030101010101" pitchFamily="2" charset="-122"/>
      <p:regular r:id="rId46"/>
      <p:bold r:id="rId47"/>
    </p:embeddedFont>
    <p:embeddedFont>
      <p:font typeface="等线 Light" panose="02010600030101010101" pitchFamily="2" charset="-122"/>
      <p:regular r:id="rId48"/>
    </p:embeddedFont>
    <p:embeddedFont>
      <p:font typeface="方正少儿_GBK" panose="03000509000000000000" pitchFamily="65" charset="-122"/>
      <p:regular r:id="rId49"/>
    </p:embeddedFont>
    <p:embeddedFont>
      <p:font typeface="迷你简习字" panose="020B0602010101010101" pitchFamily="33" charset="-122"/>
      <p:regular r:id="rId50"/>
    </p:embeddedFont>
    <p:embeddedFont>
      <p:font typeface="迷你简硬笔楷书" panose="03000509000000000000" pitchFamily="65" charset="-122"/>
      <p:regular r:id="rId51"/>
    </p:embeddedFont>
    <p:embeddedFont>
      <p:font typeface="微软雅黑" panose="020B0503020204020204" pitchFamily="34" charset="-122"/>
      <p:regular r:id="rId52"/>
      <p:bold r:id="rId53"/>
    </p:embeddedFont>
    <p:embeddedFont>
      <p:font typeface="字魂181号-飞驰标题体" panose="00000500000000000000" pitchFamily="2" charset="-122"/>
      <p:regular r:id="rId5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E4510"/>
    <a:srgbClr val="181717"/>
    <a:srgbClr val="FBF5F5"/>
    <a:srgbClr val="0073D8"/>
    <a:srgbClr val="F8928D"/>
    <a:srgbClr val="CC9900"/>
    <a:srgbClr val="CCCC00"/>
    <a:srgbClr val="3A3A3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7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font" Target="fonts/font3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54" Type="http://schemas.openxmlformats.org/officeDocument/2006/relationships/font" Target="fonts/font3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0F568-73A8-47FC-A8CC-92C9F0D1BCF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8221-FE76-43A7-969F-0D07332B04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9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1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5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3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4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48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40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C183-5255-4E31-A306-E4C0394217D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CEF1-AC81-4D4E-9477-A3FDB761AA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1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背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b="12745"/>
          <a:stretch/>
        </p:blipFill>
        <p:spPr>
          <a:xfrm>
            <a:off x="0" y="0"/>
            <a:ext cx="12192000" cy="6864439"/>
          </a:xfrm>
          <a:prstGeom prst="rect">
            <a:avLst/>
          </a:prstGeom>
        </p:spPr>
      </p:pic>
      <p:sp>
        <p:nvSpPr>
          <p:cNvPr id="6" name="蒙版"/>
          <p:cNvSpPr/>
          <p:nvPr/>
        </p:nvSpPr>
        <p:spPr>
          <a:xfrm>
            <a:off x="0" y="-6439"/>
            <a:ext cx="12192000" cy="6864439"/>
          </a:xfrm>
          <a:prstGeom prst="rect">
            <a:avLst/>
          </a:prstGeom>
          <a:solidFill>
            <a:srgbClr val="262A04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">
            <a:extLst>
              <a:ext uri="{FF2B5EF4-FFF2-40B4-BE49-F238E27FC236}">
                <a16:creationId xmlns:a16="http://schemas.microsoft.com/office/drawing/2014/main" id="{4D4D800E-E182-7F8F-72D9-325AD095D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2124" y="2599266"/>
            <a:ext cx="7367752" cy="1435895"/>
          </a:xfrm>
        </p:spPr>
        <p:txBody>
          <a:bodyPr anchor="ctr">
            <a:normAutofit fontScale="90000"/>
          </a:bodyPr>
          <a:lstStyle/>
          <a:p>
            <a:r>
              <a:rPr lang="en-US" altLang="zh-CN" sz="8000" dirty="0">
                <a:solidFill>
                  <a:srgbClr val="D5B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Lifelong Bonus</a:t>
            </a:r>
            <a:endParaRPr lang="zh-CN" altLang="en-US" sz="9600" dirty="0">
              <a:solidFill>
                <a:srgbClr val="D5B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" name="标题">
            <a:extLst>
              <a:ext uri="{FF2B5EF4-FFF2-40B4-BE49-F238E27FC236}">
                <a16:creationId xmlns:a16="http://schemas.microsoft.com/office/drawing/2014/main" id="{03A100C5-4718-EEE1-3C87-738A12D8DEC2}"/>
              </a:ext>
            </a:extLst>
          </p:cNvPr>
          <p:cNvSpPr txBox="1">
            <a:spLocks/>
          </p:cNvSpPr>
          <p:nvPr/>
        </p:nvSpPr>
        <p:spPr>
          <a:xfrm>
            <a:off x="6514663" y="3674531"/>
            <a:ext cx="4588933" cy="436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D5B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Delivered By Jevon Wang</a:t>
            </a:r>
            <a:endParaRPr lang="zh-CN" altLang="en-US" sz="3600" dirty="0">
              <a:solidFill>
                <a:srgbClr val="D5B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84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rma">
            <a:extLst>
              <a:ext uri="{FF2B5EF4-FFF2-40B4-BE49-F238E27FC236}">
                <a16:creationId xmlns:a16="http://schemas.microsoft.com/office/drawing/2014/main" id="{33CED1E7-59ED-2CC5-F83C-415BF322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59" y="3048476"/>
            <a:ext cx="2539682" cy="3809524"/>
          </a:xfrm>
          <a:prstGeom prst="rect">
            <a:avLst/>
          </a:prstGeom>
        </p:spPr>
      </p:pic>
      <p:sp>
        <p:nvSpPr>
          <p:cNvPr id="12" name="Common Source">
            <a:extLst>
              <a:ext uri="{FF2B5EF4-FFF2-40B4-BE49-F238E27FC236}">
                <a16:creationId xmlns:a16="http://schemas.microsoft.com/office/drawing/2014/main" id="{6F742314-0B5B-3F63-4E51-1A7CD78513A6}"/>
              </a:ext>
            </a:extLst>
          </p:cNvPr>
          <p:cNvSpPr txBox="1"/>
          <p:nvPr/>
        </p:nvSpPr>
        <p:spPr>
          <a:xfrm>
            <a:off x="4809903" y="1360438"/>
            <a:ext cx="5306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 Source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形">
            <a:extLst>
              <a:ext uri="{FF2B5EF4-FFF2-40B4-BE49-F238E27FC236}">
                <a16:creationId xmlns:a16="http://schemas.microsoft.com/office/drawing/2014/main" id="{5ECF96B0-B5DA-75E7-FAEB-3572AC2B44B0}"/>
              </a:ext>
            </a:extLst>
          </p:cNvPr>
          <p:cNvSpPr/>
          <p:nvPr/>
        </p:nvSpPr>
        <p:spPr>
          <a:xfrm>
            <a:off x="10058356" y="2165443"/>
            <a:ext cx="190083" cy="19008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横线">
            <a:extLst>
              <a:ext uri="{FF2B5EF4-FFF2-40B4-BE49-F238E27FC236}">
                <a16:creationId xmlns:a16="http://schemas.microsoft.com/office/drawing/2014/main" id="{4A10DA76-F63D-F491-6CE3-EF7ECF4F47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883150" y="2260485"/>
            <a:ext cx="5175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hich is also examined by practice itself">
            <a:extLst>
              <a:ext uri="{FF2B5EF4-FFF2-40B4-BE49-F238E27FC236}">
                <a16:creationId xmlns:a16="http://schemas.microsoft.com/office/drawing/2014/main" id="{01B9AA16-39DB-DDC0-C25C-EC6A94A6718D}"/>
              </a:ext>
            </a:extLst>
          </p:cNvPr>
          <p:cNvSpPr txBox="1"/>
          <p:nvPr/>
        </p:nvSpPr>
        <p:spPr>
          <a:xfrm>
            <a:off x="1598276" y="3571270"/>
            <a:ext cx="3284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5">
                    <a:lumMod val="40000"/>
                    <a:lumOff val="60000"/>
                  </a:schemeClr>
                </a:solidFill>
                <a:latin typeface="Ubuntu" panose="020B050403060203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6600" dirty="0">
              <a:solidFill>
                <a:schemeClr val="accent5">
                  <a:lumMod val="40000"/>
                  <a:lumOff val="60000"/>
                </a:schemeClr>
              </a:solidFill>
              <a:latin typeface="Ubuntu" panose="020B05040306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Involutoin（英文）">
            <a:extLst>
              <a:ext uri="{FF2B5EF4-FFF2-40B4-BE49-F238E27FC236}">
                <a16:creationId xmlns:a16="http://schemas.microsoft.com/office/drawing/2014/main" id="{3192D56B-217D-A997-DAD2-D927941FF82B}"/>
              </a:ext>
            </a:extLst>
          </p:cNvPr>
          <p:cNvSpPr txBox="1"/>
          <p:nvPr/>
        </p:nvSpPr>
        <p:spPr>
          <a:xfrm>
            <a:off x="4763932" y="3709770"/>
            <a:ext cx="367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is also examined by practice itself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04828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>
            <a:extLst>
              <a:ext uri="{FF2B5EF4-FFF2-40B4-BE49-F238E27FC236}">
                <a16:creationId xmlns:a16="http://schemas.microsoft.com/office/drawing/2014/main" id="{4F28B9C4-31B7-2299-C7F1-BC46179601F4}"/>
              </a:ext>
            </a:extLst>
          </p:cNvPr>
          <p:cNvSpPr txBox="1"/>
          <p:nvPr/>
        </p:nvSpPr>
        <p:spPr>
          <a:xfrm>
            <a:off x="1505702" y="2437062"/>
            <a:ext cx="9180596" cy="198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i="1" dirty="0">
                <a:solidFill>
                  <a:schemeClr val="bg1">
                    <a:lumMod val="85000"/>
                  </a:schemeClr>
                </a:solidFill>
                <a:latin typeface="Ubuntu" panose="020B0504030602030204" pitchFamily="34" charset="0"/>
              </a:rPr>
              <a:t>To teach someone  </a:t>
            </a:r>
            <a:r>
              <a:rPr lang="en-US" altLang="zh-CN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how to fish</a:t>
            </a:r>
          </a:p>
          <a:p>
            <a:pPr>
              <a:lnSpc>
                <a:spcPct val="150000"/>
              </a:lnSpc>
            </a:pPr>
            <a:r>
              <a:rPr lang="en-US" altLang="zh-CN" sz="4400" i="1" dirty="0">
                <a:solidFill>
                  <a:schemeClr val="bg1">
                    <a:lumMod val="85000"/>
                  </a:schemeClr>
                </a:solidFill>
                <a:latin typeface="Ubuntu" panose="020B0504030602030204" pitchFamily="34" charset="0"/>
              </a:rPr>
              <a:t>is better than to just  </a:t>
            </a:r>
            <a:r>
              <a:rPr lang="en-US" altLang="zh-CN" sz="4400" dirty="0">
                <a:solidFill>
                  <a:srgbClr val="FFC000"/>
                </a:solidFill>
                <a:latin typeface="Ubuntu" panose="020B0504030602030204" pitchFamily="34" charset="0"/>
              </a:rPr>
              <a:t>give him a fish</a:t>
            </a:r>
            <a:r>
              <a:rPr lang="en-US" altLang="zh-CN" sz="4400" i="1" dirty="0">
                <a:solidFill>
                  <a:schemeClr val="bg1">
                    <a:lumMod val="85000"/>
                  </a:schemeClr>
                </a:solidFill>
                <a:latin typeface="Ubuntu" panose="020B0504030602030204" pitchFamily="34" charset="0"/>
              </a:rPr>
              <a:t>.</a:t>
            </a:r>
            <a:endParaRPr lang="zh-CN" altLang="en-US" sz="4400" i="1" dirty="0">
              <a:solidFill>
                <a:schemeClr val="bg1">
                  <a:lumMod val="8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5" name="前引号">
            <a:extLst>
              <a:ext uri="{FF2B5EF4-FFF2-40B4-BE49-F238E27FC236}">
                <a16:creationId xmlns:a16="http://schemas.microsoft.com/office/drawing/2014/main" id="{141DA32A-3C2E-5818-E427-B9CD3751B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80" t="16978" r="34157" b="66097"/>
          <a:stretch/>
        </p:blipFill>
        <p:spPr>
          <a:xfrm>
            <a:off x="574982" y="1681062"/>
            <a:ext cx="1081756" cy="756000"/>
          </a:xfrm>
          <a:prstGeom prst="rect">
            <a:avLst/>
          </a:prstGeom>
        </p:spPr>
      </p:pic>
      <p:pic>
        <p:nvPicPr>
          <p:cNvPr id="6" name="后引号">
            <a:extLst>
              <a:ext uri="{FF2B5EF4-FFF2-40B4-BE49-F238E27FC236}">
                <a16:creationId xmlns:a16="http://schemas.microsoft.com/office/drawing/2014/main" id="{618C3F99-6324-F4D2-E492-EA8917C0C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78" t="17116" r="36379" b="65960"/>
          <a:stretch/>
        </p:blipFill>
        <p:spPr>
          <a:xfrm>
            <a:off x="10686298" y="4661774"/>
            <a:ext cx="1008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疯狂戴夫" descr="戴着头盔的人&#10;&#10;中度可信度描述已自动生成">
            <a:extLst>
              <a:ext uri="{FF2B5EF4-FFF2-40B4-BE49-F238E27FC236}">
                <a16:creationId xmlns:a16="http://schemas.microsoft.com/office/drawing/2014/main" id="{8BB7D30B-FA89-EF55-B36A-C9ECB4A9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917"/>
            <a:ext cx="4334933" cy="6905917"/>
          </a:xfrm>
          <a:prstGeom prst="rect">
            <a:avLst/>
          </a:prstGeom>
        </p:spPr>
      </p:pic>
      <p:pic>
        <p:nvPicPr>
          <p:cNvPr id="7" name="僵尸" descr="男人戴着头盔&#10;&#10;中度可信度描述已自动生成">
            <a:extLst>
              <a:ext uri="{FF2B5EF4-FFF2-40B4-BE49-F238E27FC236}">
                <a16:creationId xmlns:a16="http://schemas.microsoft.com/office/drawing/2014/main" id="{B43880FE-BCB1-FC27-4276-A48B41A4C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80" y="2226733"/>
            <a:ext cx="2810893" cy="4402667"/>
          </a:xfrm>
          <a:prstGeom prst="rect">
            <a:avLst/>
          </a:prstGeom>
        </p:spPr>
      </p:pic>
      <p:grpSp>
        <p:nvGrpSpPr>
          <p:cNvPr id="13" name="戴夫气泡">
            <a:extLst>
              <a:ext uri="{FF2B5EF4-FFF2-40B4-BE49-F238E27FC236}">
                <a16:creationId xmlns:a16="http://schemas.microsoft.com/office/drawing/2014/main" id="{05C3DFC0-B820-48EC-57DC-74B160DCF6FF}"/>
              </a:ext>
            </a:extLst>
          </p:cNvPr>
          <p:cNvGrpSpPr/>
          <p:nvPr/>
        </p:nvGrpSpPr>
        <p:grpSpPr>
          <a:xfrm>
            <a:off x="-2535767" y="1092199"/>
            <a:ext cx="10511371" cy="2981709"/>
            <a:chOff x="-2535767" y="1092199"/>
            <a:chExt cx="10511371" cy="2981709"/>
          </a:xfrm>
        </p:grpSpPr>
        <p:sp>
          <p:nvSpPr>
            <p:cNvPr id="10" name="对话气泡: 圆角矩形 9">
              <a:extLst>
                <a:ext uri="{FF2B5EF4-FFF2-40B4-BE49-F238E27FC236}">
                  <a16:creationId xmlns:a16="http://schemas.microsoft.com/office/drawing/2014/main" id="{F6702ABE-2BAD-EC9F-EAE4-EC7E22226BD8}"/>
                </a:ext>
              </a:extLst>
            </p:cNvPr>
            <p:cNvSpPr/>
            <p:nvPr/>
          </p:nvSpPr>
          <p:spPr>
            <a:xfrm>
              <a:off x="3488267" y="1092199"/>
              <a:ext cx="4487337" cy="1479550"/>
            </a:xfrm>
            <a:prstGeom prst="wedgeRoundRectCallout">
              <a:avLst>
                <a:gd name="adj1" fmla="val -63086"/>
                <a:gd name="adj2" fmla="val 4799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I am a little hungry. But let me play one more PVZ...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  <p:sp>
          <p:nvSpPr>
            <p:cNvPr id="12" name="调节图层">
              <a:extLst>
                <a:ext uri="{FF2B5EF4-FFF2-40B4-BE49-F238E27FC236}">
                  <a16:creationId xmlns:a16="http://schemas.microsoft.com/office/drawing/2014/main" id="{ABEF2DCD-41A9-95AB-F190-B6C6B942F192}"/>
                </a:ext>
              </a:extLst>
            </p:cNvPr>
            <p:cNvSpPr/>
            <p:nvPr/>
          </p:nvSpPr>
          <p:spPr>
            <a:xfrm>
              <a:off x="-2535767" y="3405041"/>
              <a:ext cx="736600" cy="66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僵尸气泡">
            <a:extLst>
              <a:ext uri="{FF2B5EF4-FFF2-40B4-BE49-F238E27FC236}">
                <a16:creationId xmlns:a16="http://schemas.microsoft.com/office/drawing/2014/main" id="{DBD802F8-B87C-DDB3-5388-39B457371766}"/>
              </a:ext>
            </a:extLst>
          </p:cNvPr>
          <p:cNvGrpSpPr/>
          <p:nvPr/>
        </p:nvGrpSpPr>
        <p:grpSpPr>
          <a:xfrm>
            <a:off x="4334932" y="1952353"/>
            <a:ext cx="9704760" cy="3997598"/>
            <a:chOff x="4334932" y="1952353"/>
            <a:chExt cx="9704760" cy="3997598"/>
          </a:xfrm>
        </p:grpSpPr>
        <p:sp>
          <p:nvSpPr>
            <p:cNvPr id="11" name="对话气泡: 圆角矩形 10">
              <a:extLst>
                <a:ext uri="{FF2B5EF4-FFF2-40B4-BE49-F238E27FC236}">
                  <a16:creationId xmlns:a16="http://schemas.microsoft.com/office/drawing/2014/main" id="{4A4247CF-D1E2-41EA-0499-D65D7CD05DE2}"/>
                </a:ext>
              </a:extLst>
            </p:cNvPr>
            <p:cNvSpPr/>
            <p:nvPr/>
          </p:nvSpPr>
          <p:spPr>
            <a:xfrm>
              <a:off x="4334932" y="4006851"/>
              <a:ext cx="4531782" cy="1943100"/>
            </a:xfrm>
            <a:prstGeom prst="wedgeRoundRectCallout">
              <a:avLst>
                <a:gd name="adj1" fmla="val 61437"/>
                <a:gd name="adj2" fmla="val -4610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Brain. Brain. Let me taste your brain! I've been starved for 100, 000 years!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  <p:sp>
          <p:nvSpPr>
            <p:cNvPr id="14" name="调节图层">
              <a:extLst>
                <a:ext uri="{FF2B5EF4-FFF2-40B4-BE49-F238E27FC236}">
                  <a16:creationId xmlns:a16="http://schemas.microsoft.com/office/drawing/2014/main" id="{957E0622-0C4A-6907-2F89-BE9B525B453E}"/>
                </a:ext>
              </a:extLst>
            </p:cNvPr>
            <p:cNvSpPr/>
            <p:nvPr/>
          </p:nvSpPr>
          <p:spPr>
            <a:xfrm>
              <a:off x="13303092" y="1952353"/>
              <a:ext cx="736600" cy="66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7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：地球">
            <a:extLst>
              <a:ext uri="{FF2B5EF4-FFF2-40B4-BE49-F238E27FC236}">
                <a16:creationId xmlns:a16="http://schemas.microsoft.com/office/drawing/2014/main" id="{3C164019-021F-CF73-CCAD-A5C80BD39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5301" b="5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蒙版">
            <a:extLst>
              <a:ext uri="{FF2B5EF4-FFF2-40B4-BE49-F238E27FC236}">
                <a16:creationId xmlns:a16="http://schemas.microsoft.com/office/drawing/2014/main" id="{6DE46BDD-07B6-39F4-6C86-9FAC4AB68602}"/>
              </a:ext>
            </a:extLst>
          </p:cNvPr>
          <p:cNvSpPr/>
          <p:nvPr/>
        </p:nvSpPr>
        <p:spPr>
          <a:xfrm>
            <a:off x="0" y="-6439"/>
            <a:ext cx="12192000" cy="6864439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o">
            <a:extLst>
              <a:ext uri="{FF2B5EF4-FFF2-40B4-BE49-F238E27FC236}">
                <a16:creationId xmlns:a16="http://schemas.microsoft.com/office/drawing/2014/main" id="{402B1035-017D-5C09-5785-8DFF5A1CCBC2}"/>
              </a:ext>
            </a:extLst>
          </p:cNvPr>
          <p:cNvSpPr txBox="1"/>
          <p:nvPr/>
        </p:nvSpPr>
        <p:spPr>
          <a:xfrm>
            <a:off x="2620529" y="1990144"/>
            <a:ext cx="1077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C000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To</a:t>
            </a:r>
            <a:endParaRPr lang="zh-CN" altLang="en-US" sz="6000" dirty="0">
              <a:solidFill>
                <a:srgbClr val="FFC000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</p:txBody>
      </p:sp>
      <p:sp>
        <p:nvSpPr>
          <p:cNvPr id="4" name="Explore">
            <a:extLst>
              <a:ext uri="{FF2B5EF4-FFF2-40B4-BE49-F238E27FC236}">
                <a16:creationId xmlns:a16="http://schemas.microsoft.com/office/drawing/2014/main" id="{312BE965-C1CA-394A-4687-88E2C8BDCD6E}"/>
              </a:ext>
            </a:extLst>
          </p:cNvPr>
          <p:cNvSpPr txBox="1"/>
          <p:nvPr/>
        </p:nvSpPr>
        <p:spPr>
          <a:xfrm>
            <a:off x="3698068" y="2497976"/>
            <a:ext cx="47958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Gill Sans MT" panose="020B0502020104020203" pitchFamily="34" charset="0"/>
              </a:rPr>
              <a:t>Explore</a:t>
            </a:r>
            <a:endParaRPr lang="zh-CN" altLang="en-US" sz="11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he World">
            <a:extLst>
              <a:ext uri="{FF2B5EF4-FFF2-40B4-BE49-F238E27FC236}">
                <a16:creationId xmlns:a16="http://schemas.microsoft.com/office/drawing/2014/main" id="{D823A3B2-54B4-236F-FDC3-8CA0A7064495}"/>
              </a:ext>
            </a:extLst>
          </p:cNvPr>
          <p:cNvSpPr txBox="1"/>
          <p:nvPr/>
        </p:nvSpPr>
        <p:spPr>
          <a:xfrm>
            <a:off x="7343840" y="4244394"/>
            <a:ext cx="2616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The World</a:t>
            </a:r>
            <a:endParaRPr lang="zh-CN" alt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6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背景：地球">
            <a:extLst>
              <a:ext uri="{FF2B5EF4-FFF2-40B4-BE49-F238E27FC236}">
                <a16:creationId xmlns:a16="http://schemas.microsoft.com/office/drawing/2014/main" id="{66F71AF6-2543-F27E-FF5D-88330209E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5301" b="5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蒙版">
            <a:extLst>
              <a:ext uri="{FF2B5EF4-FFF2-40B4-BE49-F238E27FC236}">
                <a16:creationId xmlns:a16="http://schemas.microsoft.com/office/drawing/2014/main" id="{B9F93B8F-0C0D-DFC4-5A34-9627739394A4}"/>
              </a:ext>
            </a:extLst>
          </p:cNvPr>
          <p:cNvSpPr/>
          <p:nvPr/>
        </p:nvSpPr>
        <p:spPr>
          <a:xfrm>
            <a:off x="0" y="-6439"/>
            <a:ext cx="12192000" cy="6864439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">
            <a:extLst>
              <a:ext uri="{FF2B5EF4-FFF2-40B4-BE49-F238E27FC236}">
                <a16:creationId xmlns:a16="http://schemas.microsoft.com/office/drawing/2014/main" id="{2733C9B3-F21C-22F6-D96E-436059658D96}"/>
              </a:ext>
            </a:extLst>
          </p:cNvPr>
          <p:cNvSpPr txBox="1"/>
          <p:nvPr/>
        </p:nvSpPr>
        <p:spPr>
          <a:xfrm>
            <a:off x="2084070" y="2551837"/>
            <a:ext cx="8023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Ubuntu" panose="020B0504030602030204" pitchFamily="34" charset="0"/>
              </a:rPr>
              <a:t>The promotion </a:t>
            </a:r>
            <a:r>
              <a:rPr lang="en-US" altLang="zh-CN" sz="3600" dirty="0">
                <a:solidFill>
                  <a:srgbClr val="FFC000"/>
                </a:solidFill>
                <a:latin typeface="Ubuntu" panose="020B0504030602030204" pitchFamily="34" charset="0"/>
              </a:rPr>
              <a:t>of oneself </a:t>
            </a:r>
            <a:r>
              <a:rPr lang="en-US" altLang="zh-CN" sz="3600" dirty="0">
                <a:solidFill>
                  <a:schemeClr val="bg1"/>
                </a:solidFill>
                <a:latin typeface="Ubuntu" panose="020B0504030602030204" pitchFamily="34" charset="0"/>
              </a:rPr>
              <a:t>is a lifelong bonus </a:t>
            </a:r>
            <a:r>
              <a:rPr lang="en-US" altLang="zh-CN" sz="3600" dirty="0">
                <a:solidFill>
                  <a:srgbClr val="FFC000"/>
                </a:solidFill>
                <a:latin typeface="Ubuntu" panose="020B0504030602030204" pitchFamily="34" charset="0"/>
              </a:rPr>
              <a:t>for one</a:t>
            </a:r>
            <a:r>
              <a:rPr lang="en-US" altLang="zh-CN" sz="3600" dirty="0">
                <a:solidFill>
                  <a:schemeClr val="bg1"/>
                </a:solidFill>
                <a:latin typeface="Ubuntu" panose="020B0504030602030204" pitchFamily="34" charset="0"/>
              </a:rPr>
              <a:t>, and the promotion </a:t>
            </a:r>
            <a:r>
              <a:rPr lang="en-US" altLang="zh-CN" sz="3600" dirty="0">
                <a:solidFill>
                  <a:srgbClr val="EE4510"/>
                </a:solidFill>
                <a:latin typeface="Ubuntu" panose="020B0504030602030204" pitchFamily="34" charset="0"/>
              </a:rPr>
              <a:t>of the world </a:t>
            </a:r>
            <a:r>
              <a:rPr lang="en-US" altLang="zh-CN" sz="3600" dirty="0">
                <a:solidFill>
                  <a:schemeClr val="bg1"/>
                </a:solidFill>
                <a:latin typeface="Ubuntu" panose="020B0504030602030204" pitchFamily="34" charset="0"/>
              </a:rPr>
              <a:t>is a promising vision </a:t>
            </a:r>
            <a:r>
              <a:rPr lang="en-US" altLang="zh-CN" sz="3600" dirty="0">
                <a:solidFill>
                  <a:srgbClr val="EE4510"/>
                </a:solidFill>
                <a:latin typeface="Ubuntu" panose="020B0504030602030204" pitchFamily="34" charset="0"/>
              </a:rPr>
              <a:t>for all</a:t>
            </a:r>
            <a:r>
              <a:rPr lang="en-US" altLang="zh-CN" sz="3600" dirty="0">
                <a:solidFill>
                  <a:schemeClr val="bg1"/>
                </a:solidFill>
                <a:latin typeface="Ubuntu" panose="020B0504030602030204" pitchFamily="34" charset="0"/>
              </a:rPr>
              <a:t>.</a:t>
            </a:r>
            <a:endParaRPr lang="zh-CN" altLang="en-US" sz="3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3" name="前引号">
            <a:extLst>
              <a:ext uri="{FF2B5EF4-FFF2-40B4-BE49-F238E27FC236}">
                <a16:creationId xmlns:a16="http://schemas.microsoft.com/office/drawing/2014/main" id="{D60CE321-1191-8C9C-383F-0AB574650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80" t="16978" r="34157" b="66097"/>
          <a:stretch/>
        </p:blipFill>
        <p:spPr>
          <a:xfrm>
            <a:off x="1007435" y="1419049"/>
            <a:ext cx="1194745" cy="834964"/>
          </a:xfrm>
          <a:prstGeom prst="rect">
            <a:avLst/>
          </a:prstGeom>
        </p:spPr>
      </p:pic>
      <p:pic>
        <p:nvPicPr>
          <p:cNvPr id="14" name="后引号">
            <a:extLst>
              <a:ext uri="{FF2B5EF4-FFF2-40B4-BE49-F238E27FC236}">
                <a16:creationId xmlns:a16="http://schemas.microsoft.com/office/drawing/2014/main" id="{FADF033C-203D-033D-D3EC-A6A270171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78" t="17116" r="36379" b="65960"/>
          <a:stretch/>
        </p:blipFill>
        <p:spPr>
          <a:xfrm>
            <a:off x="9989113" y="4603987"/>
            <a:ext cx="11136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辐条">
            <a:extLst>
              <a:ext uri="{FF2B5EF4-FFF2-40B4-BE49-F238E27FC236}">
                <a16:creationId xmlns:a16="http://schemas.microsoft.com/office/drawing/2014/main" id="{6003DDA1-65E4-62B5-00C9-416D38FBD02D}"/>
              </a:ext>
            </a:extLst>
          </p:cNvPr>
          <p:cNvGrpSpPr>
            <a:grpSpLocks/>
          </p:cNvGrpSpPr>
          <p:nvPr/>
        </p:nvGrpSpPr>
        <p:grpSpPr>
          <a:xfrm>
            <a:off x="-3930752" y="3321000"/>
            <a:ext cx="20053504" cy="216000"/>
            <a:chOff x="-3409950" y="1209368"/>
            <a:chExt cx="20053504" cy="962332"/>
          </a:xfrm>
        </p:grpSpPr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626DF5CA-357D-7A03-0EFC-743280C9509D}"/>
                </a:ext>
              </a:extLst>
            </p:cNvPr>
            <p:cNvSpPr>
              <a:spLocks/>
            </p:cNvSpPr>
            <p:nvPr/>
          </p:nvSpPr>
          <p:spPr>
            <a:xfrm>
              <a:off x="-3409950" y="1209368"/>
              <a:ext cx="20053504" cy="96233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AD430895-474D-0CF7-0616-0793B444BF8E}"/>
                </a:ext>
              </a:extLst>
            </p:cNvPr>
            <p:cNvSpPr>
              <a:spLocks/>
            </p:cNvSpPr>
            <p:nvPr/>
          </p:nvSpPr>
          <p:spPr>
            <a:xfrm>
              <a:off x="-3086099" y="1416588"/>
              <a:ext cx="19405802" cy="5265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流程图: 数据 189">
              <a:extLst>
                <a:ext uri="{FF2B5EF4-FFF2-40B4-BE49-F238E27FC236}">
                  <a16:creationId xmlns:a16="http://schemas.microsoft.com/office/drawing/2014/main" id="{864BA7E6-50F4-6D42-1CBF-FBF4B73685B5}"/>
                </a:ext>
              </a:extLst>
            </p:cNvPr>
            <p:cNvSpPr>
              <a:spLocks/>
            </p:cNvSpPr>
            <p:nvPr/>
          </p:nvSpPr>
          <p:spPr>
            <a:xfrm>
              <a:off x="61174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流程图: 数据 190">
              <a:extLst>
                <a:ext uri="{FF2B5EF4-FFF2-40B4-BE49-F238E27FC236}">
                  <a16:creationId xmlns:a16="http://schemas.microsoft.com/office/drawing/2014/main" id="{F9ABF4A9-50E5-9F57-721A-D0E2B76F3269}"/>
                </a:ext>
              </a:extLst>
            </p:cNvPr>
            <p:cNvSpPr>
              <a:spLocks/>
            </p:cNvSpPr>
            <p:nvPr/>
          </p:nvSpPr>
          <p:spPr>
            <a:xfrm>
              <a:off x="673655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流程图: 数据 191">
              <a:extLst>
                <a:ext uri="{FF2B5EF4-FFF2-40B4-BE49-F238E27FC236}">
                  <a16:creationId xmlns:a16="http://schemas.microsoft.com/office/drawing/2014/main" id="{5982B6A7-5448-31E7-7C80-6A72568F0216}"/>
                </a:ext>
              </a:extLst>
            </p:cNvPr>
            <p:cNvSpPr>
              <a:spLocks/>
            </p:cNvSpPr>
            <p:nvPr/>
          </p:nvSpPr>
          <p:spPr>
            <a:xfrm>
              <a:off x="735568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流程图: 数据 192">
              <a:extLst>
                <a:ext uri="{FF2B5EF4-FFF2-40B4-BE49-F238E27FC236}">
                  <a16:creationId xmlns:a16="http://schemas.microsoft.com/office/drawing/2014/main" id="{28359839-D138-C718-F029-FC9A53A6A5C0}"/>
                </a:ext>
              </a:extLst>
            </p:cNvPr>
            <p:cNvSpPr>
              <a:spLocks/>
            </p:cNvSpPr>
            <p:nvPr/>
          </p:nvSpPr>
          <p:spPr>
            <a:xfrm>
              <a:off x="79748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流程图: 数据 193">
              <a:extLst>
                <a:ext uri="{FF2B5EF4-FFF2-40B4-BE49-F238E27FC236}">
                  <a16:creationId xmlns:a16="http://schemas.microsoft.com/office/drawing/2014/main" id="{1D0AA51C-44A6-4DAB-917F-815C1A06ACA1}"/>
                </a:ext>
              </a:extLst>
            </p:cNvPr>
            <p:cNvSpPr>
              <a:spLocks/>
            </p:cNvSpPr>
            <p:nvPr/>
          </p:nvSpPr>
          <p:spPr>
            <a:xfrm>
              <a:off x="85939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流程图: 数据 194">
              <a:extLst>
                <a:ext uri="{FF2B5EF4-FFF2-40B4-BE49-F238E27FC236}">
                  <a16:creationId xmlns:a16="http://schemas.microsoft.com/office/drawing/2014/main" id="{0540E1BE-AB6A-51BF-8654-8240813336ED}"/>
                </a:ext>
              </a:extLst>
            </p:cNvPr>
            <p:cNvSpPr>
              <a:spLocks/>
            </p:cNvSpPr>
            <p:nvPr/>
          </p:nvSpPr>
          <p:spPr>
            <a:xfrm>
              <a:off x="921305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流程图: 数据 195">
              <a:extLst>
                <a:ext uri="{FF2B5EF4-FFF2-40B4-BE49-F238E27FC236}">
                  <a16:creationId xmlns:a16="http://schemas.microsoft.com/office/drawing/2014/main" id="{0E9D4516-CAF2-5268-6FEB-7ACAE53190D2}"/>
                </a:ext>
              </a:extLst>
            </p:cNvPr>
            <p:cNvSpPr>
              <a:spLocks/>
            </p:cNvSpPr>
            <p:nvPr/>
          </p:nvSpPr>
          <p:spPr>
            <a:xfrm>
              <a:off x="983218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流程图: 数据 196">
              <a:extLst>
                <a:ext uri="{FF2B5EF4-FFF2-40B4-BE49-F238E27FC236}">
                  <a16:creationId xmlns:a16="http://schemas.microsoft.com/office/drawing/2014/main" id="{CAC79635-5588-F58E-907A-2CD271E875AF}"/>
                </a:ext>
              </a:extLst>
            </p:cNvPr>
            <p:cNvSpPr>
              <a:spLocks/>
            </p:cNvSpPr>
            <p:nvPr/>
          </p:nvSpPr>
          <p:spPr>
            <a:xfrm>
              <a:off x="104513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流程图: 数据 197">
              <a:extLst>
                <a:ext uri="{FF2B5EF4-FFF2-40B4-BE49-F238E27FC236}">
                  <a16:creationId xmlns:a16="http://schemas.microsoft.com/office/drawing/2014/main" id="{48818B25-5100-32EA-8739-BC2C0FF30C6B}"/>
                </a:ext>
              </a:extLst>
            </p:cNvPr>
            <p:cNvSpPr>
              <a:spLocks/>
            </p:cNvSpPr>
            <p:nvPr/>
          </p:nvSpPr>
          <p:spPr>
            <a:xfrm>
              <a:off x="110704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流程图: 数据 198">
              <a:extLst>
                <a:ext uri="{FF2B5EF4-FFF2-40B4-BE49-F238E27FC236}">
                  <a16:creationId xmlns:a16="http://schemas.microsoft.com/office/drawing/2014/main" id="{43F03EDC-A72E-0E4C-CB61-2421EB39D90D}"/>
                </a:ext>
              </a:extLst>
            </p:cNvPr>
            <p:cNvSpPr>
              <a:spLocks/>
            </p:cNvSpPr>
            <p:nvPr/>
          </p:nvSpPr>
          <p:spPr>
            <a:xfrm>
              <a:off x="1168955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流程图: 数据 199">
              <a:extLst>
                <a:ext uri="{FF2B5EF4-FFF2-40B4-BE49-F238E27FC236}">
                  <a16:creationId xmlns:a16="http://schemas.microsoft.com/office/drawing/2014/main" id="{5396F785-2DB2-94E4-E7A0-6F27D79671A4}"/>
                </a:ext>
              </a:extLst>
            </p:cNvPr>
            <p:cNvSpPr>
              <a:spLocks/>
            </p:cNvSpPr>
            <p:nvPr/>
          </p:nvSpPr>
          <p:spPr>
            <a:xfrm>
              <a:off x="1230868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流程图: 数据 200">
              <a:extLst>
                <a:ext uri="{FF2B5EF4-FFF2-40B4-BE49-F238E27FC236}">
                  <a16:creationId xmlns:a16="http://schemas.microsoft.com/office/drawing/2014/main" id="{23015680-564E-ABF1-0306-7D930E2312A0}"/>
                </a:ext>
              </a:extLst>
            </p:cNvPr>
            <p:cNvSpPr>
              <a:spLocks/>
            </p:cNvSpPr>
            <p:nvPr/>
          </p:nvSpPr>
          <p:spPr>
            <a:xfrm>
              <a:off x="129278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流程图: 数据 201">
              <a:extLst>
                <a:ext uri="{FF2B5EF4-FFF2-40B4-BE49-F238E27FC236}">
                  <a16:creationId xmlns:a16="http://schemas.microsoft.com/office/drawing/2014/main" id="{3ECA9AA7-4DB8-D116-A454-D767E0EE1C3C}"/>
                </a:ext>
              </a:extLst>
            </p:cNvPr>
            <p:cNvSpPr>
              <a:spLocks/>
            </p:cNvSpPr>
            <p:nvPr/>
          </p:nvSpPr>
          <p:spPr>
            <a:xfrm>
              <a:off x="135469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流程图: 数据 202">
              <a:extLst>
                <a:ext uri="{FF2B5EF4-FFF2-40B4-BE49-F238E27FC236}">
                  <a16:creationId xmlns:a16="http://schemas.microsoft.com/office/drawing/2014/main" id="{D1275EF5-899A-53B9-AB9E-858C38A82AAC}"/>
                </a:ext>
              </a:extLst>
            </p:cNvPr>
            <p:cNvSpPr>
              <a:spLocks/>
            </p:cNvSpPr>
            <p:nvPr/>
          </p:nvSpPr>
          <p:spPr>
            <a:xfrm>
              <a:off x="-692944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流程图: 数据 203">
              <a:extLst>
                <a:ext uri="{FF2B5EF4-FFF2-40B4-BE49-F238E27FC236}">
                  <a16:creationId xmlns:a16="http://schemas.microsoft.com/office/drawing/2014/main" id="{A83F1F7A-8AB0-AA26-69DE-BFE8727B1402}"/>
                </a:ext>
              </a:extLst>
            </p:cNvPr>
            <p:cNvSpPr>
              <a:spLocks/>
            </p:cNvSpPr>
            <p:nvPr/>
          </p:nvSpPr>
          <p:spPr>
            <a:xfrm>
              <a:off x="-73819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流程图: 数据 204">
              <a:extLst>
                <a:ext uri="{FF2B5EF4-FFF2-40B4-BE49-F238E27FC236}">
                  <a16:creationId xmlns:a16="http://schemas.microsoft.com/office/drawing/2014/main" id="{606A924E-3D8B-002B-DAB0-F3504F331734}"/>
                </a:ext>
              </a:extLst>
            </p:cNvPr>
            <p:cNvSpPr>
              <a:spLocks/>
            </p:cNvSpPr>
            <p:nvPr/>
          </p:nvSpPr>
          <p:spPr>
            <a:xfrm>
              <a:off x="5453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流程图: 数据 205">
              <a:extLst>
                <a:ext uri="{FF2B5EF4-FFF2-40B4-BE49-F238E27FC236}">
                  <a16:creationId xmlns:a16="http://schemas.microsoft.com/office/drawing/2014/main" id="{6E68255A-7FBA-4612-F187-7B0BB5090F83}"/>
                </a:ext>
              </a:extLst>
            </p:cNvPr>
            <p:cNvSpPr>
              <a:spLocks/>
            </p:cNvSpPr>
            <p:nvPr/>
          </p:nvSpPr>
          <p:spPr>
            <a:xfrm>
              <a:off x="11644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流程图: 数据 206">
              <a:extLst>
                <a:ext uri="{FF2B5EF4-FFF2-40B4-BE49-F238E27FC236}">
                  <a16:creationId xmlns:a16="http://schemas.microsoft.com/office/drawing/2014/main" id="{A62EDE5B-9722-C957-C437-D5911582A0D3}"/>
                </a:ext>
              </a:extLst>
            </p:cNvPr>
            <p:cNvSpPr>
              <a:spLocks/>
            </p:cNvSpPr>
            <p:nvPr/>
          </p:nvSpPr>
          <p:spPr>
            <a:xfrm>
              <a:off x="178355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流程图: 数据 207">
              <a:extLst>
                <a:ext uri="{FF2B5EF4-FFF2-40B4-BE49-F238E27FC236}">
                  <a16:creationId xmlns:a16="http://schemas.microsoft.com/office/drawing/2014/main" id="{28E598BF-3D0C-D650-712A-FC326170A969}"/>
                </a:ext>
              </a:extLst>
            </p:cNvPr>
            <p:cNvSpPr>
              <a:spLocks/>
            </p:cNvSpPr>
            <p:nvPr/>
          </p:nvSpPr>
          <p:spPr>
            <a:xfrm>
              <a:off x="240268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流程图: 数据 208">
              <a:extLst>
                <a:ext uri="{FF2B5EF4-FFF2-40B4-BE49-F238E27FC236}">
                  <a16:creationId xmlns:a16="http://schemas.microsoft.com/office/drawing/2014/main" id="{CE06CC60-2EB4-23B2-5F8B-6B8A32957B6F}"/>
                </a:ext>
              </a:extLst>
            </p:cNvPr>
            <p:cNvSpPr>
              <a:spLocks/>
            </p:cNvSpPr>
            <p:nvPr/>
          </p:nvSpPr>
          <p:spPr>
            <a:xfrm>
              <a:off x="30218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流程图: 数据 209">
              <a:extLst>
                <a:ext uri="{FF2B5EF4-FFF2-40B4-BE49-F238E27FC236}">
                  <a16:creationId xmlns:a16="http://schemas.microsoft.com/office/drawing/2014/main" id="{07B5FCBB-C94A-11CE-1FDF-CBFB78B7F82B}"/>
                </a:ext>
              </a:extLst>
            </p:cNvPr>
            <p:cNvSpPr>
              <a:spLocks/>
            </p:cNvSpPr>
            <p:nvPr/>
          </p:nvSpPr>
          <p:spPr>
            <a:xfrm>
              <a:off x="36409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流程图: 数据 210">
              <a:extLst>
                <a:ext uri="{FF2B5EF4-FFF2-40B4-BE49-F238E27FC236}">
                  <a16:creationId xmlns:a16="http://schemas.microsoft.com/office/drawing/2014/main" id="{B4DD35B0-EE16-8C30-0956-1AC95FC1F2C6}"/>
                </a:ext>
              </a:extLst>
            </p:cNvPr>
            <p:cNvSpPr>
              <a:spLocks/>
            </p:cNvSpPr>
            <p:nvPr/>
          </p:nvSpPr>
          <p:spPr>
            <a:xfrm>
              <a:off x="426005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流程图: 数据 211">
              <a:extLst>
                <a:ext uri="{FF2B5EF4-FFF2-40B4-BE49-F238E27FC236}">
                  <a16:creationId xmlns:a16="http://schemas.microsoft.com/office/drawing/2014/main" id="{37498BFE-918C-C3D6-F2B8-E5C3EAD0CD98}"/>
                </a:ext>
              </a:extLst>
            </p:cNvPr>
            <p:cNvSpPr>
              <a:spLocks/>
            </p:cNvSpPr>
            <p:nvPr/>
          </p:nvSpPr>
          <p:spPr>
            <a:xfrm>
              <a:off x="487918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流程图: 数据 212">
              <a:extLst>
                <a:ext uri="{FF2B5EF4-FFF2-40B4-BE49-F238E27FC236}">
                  <a16:creationId xmlns:a16="http://schemas.microsoft.com/office/drawing/2014/main" id="{230F6497-4A5F-C503-8F8B-EB883C0D09B6}"/>
                </a:ext>
              </a:extLst>
            </p:cNvPr>
            <p:cNvSpPr>
              <a:spLocks/>
            </p:cNvSpPr>
            <p:nvPr/>
          </p:nvSpPr>
          <p:spPr>
            <a:xfrm>
              <a:off x="54983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流程图: 数据 213">
              <a:extLst>
                <a:ext uri="{FF2B5EF4-FFF2-40B4-BE49-F238E27FC236}">
                  <a16:creationId xmlns:a16="http://schemas.microsoft.com/office/drawing/2014/main" id="{D31051B4-763B-F9CB-6ED2-77EBD4816C0D}"/>
                </a:ext>
              </a:extLst>
            </p:cNvPr>
            <p:cNvSpPr>
              <a:spLocks/>
            </p:cNvSpPr>
            <p:nvPr/>
          </p:nvSpPr>
          <p:spPr>
            <a:xfrm>
              <a:off x="-3180159" y="1374238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流程图: 数据 214">
              <a:extLst>
                <a:ext uri="{FF2B5EF4-FFF2-40B4-BE49-F238E27FC236}">
                  <a16:creationId xmlns:a16="http://schemas.microsoft.com/office/drawing/2014/main" id="{6A8B964C-31C5-3461-D961-FF1177009AC7}"/>
                </a:ext>
              </a:extLst>
            </p:cNvPr>
            <p:cNvSpPr>
              <a:spLocks/>
            </p:cNvSpPr>
            <p:nvPr/>
          </p:nvSpPr>
          <p:spPr>
            <a:xfrm>
              <a:off x="-2561034" y="1374238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流程图: 数据 215">
              <a:extLst>
                <a:ext uri="{FF2B5EF4-FFF2-40B4-BE49-F238E27FC236}">
                  <a16:creationId xmlns:a16="http://schemas.microsoft.com/office/drawing/2014/main" id="{39945393-1AC1-F335-87D8-3B18ABB4D2F1}"/>
                </a:ext>
              </a:extLst>
            </p:cNvPr>
            <p:cNvSpPr>
              <a:spLocks/>
            </p:cNvSpPr>
            <p:nvPr/>
          </p:nvSpPr>
          <p:spPr>
            <a:xfrm>
              <a:off x="-1941909" y="1374238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流程图: 数据 216">
              <a:extLst>
                <a:ext uri="{FF2B5EF4-FFF2-40B4-BE49-F238E27FC236}">
                  <a16:creationId xmlns:a16="http://schemas.microsoft.com/office/drawing/2014/main" id="{F3EFB91B-3694-D6E1-AB43-C8C20887D186}"/>
                </a:ext>
              </a:extLst>
            </p:cNvPr>
            <p:cNvSpPr>
              <a:spLocks/>
            </p:cNvSpPr>
            <p:nvPr/>
          </p:nvSpPr>
          <p:spPr>
            <a:xfrm>
              <a:off x="-1322784" y="1374238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流程图: 数据 217">
              <a:extLst>
                <a:ext uri="{FF2B5EF4-FFF2-40B4-BE49-F238E27FC236}">
                  <a16:creationId xmlns:a16="http://schemas.microsoft.com/office/drawing/2014/main" id="{8C8DDA19-5DEF-FC3D-84E7-0BB22C27F450}"/>
                </a:ext>
              </a:extLst>
            </p:cNvPr>
            <p:cNvSpPr>
              <a:spLocks/>
            </p:cNvSpPr>
            <p:nvPr/>
          </p:nvSpPr>
          <p:spPr>
            <a:xfrm>
              <a:off x="1416605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流程图: 数据 218">
              <a:extLst>
                <a:ext uri="{FF2B5EF4-FFF2-40B4-BE49-F238E27FC236}">
                  <a16:creationId xmlns:a16="http://schemas.microsoft.com/office/drawing/2014/main" id="{584FCE13-4F9A-52CC-418A-D0CD33059132}"/>
                </a:ext>
              </a:extLst>
            </p:cNvPr>
            <p:cNvSpPr>
              <a:spLocks/>
            </p:cNvSpPr>
            <p:nvPr/>
          </p:nvSpPr>
          <p:spPr>
            <a:xfrm>
              <a:off x="1478518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流程图: 数据 219">
              <a:extLst>
                <a:ext uri="{FF2B5EF4-FFF2-40B4-BE49-F238E27FC236}">
                  <a16:creationId xmlns:a16="http://schemas.microsoft.com/office/drawing/2014/main" id="{6476793A-5BE3-E620-2F2B-6731C59A8F40}"/>
                </a:ext>
              </a:extLst>
            </p:cNvPr>
            <p:cNvSpPr>
              <a:spLocks/>
            </p:cNvSpPr>
            <p:nvPr/>
          </p:nvSpPr>
          <p:spPr>
            <a:xfrm>
              <a:off x="15404306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流程图: 数据 220">
              <a:extLst>
                <a:ext uri="{FF2B5EF4-FFF2-40B4-BE49-F238E27FC236}">
                  <a16:creationId xmlns:a16="http://schemas.microsoft.com/office/drawing/2014/main" id="{E8CAB9F8-34B2-1A25-A116-2DAC39EE08E5}"/>
                </a:ext>
              </a:extLst>
            </p:cNvPr>
            <p:cNvSpPr>
              <a:spLocks/>
            </p:cNvSpPr>
            <p:nvPr/>
          </p:nvSpPr>
          <p:spPr>
            <a:xfrm>
              <a:off x="16023431" y="1395413"/>
              <a:ext cx="400050" cy="568862"/>
            </a:xfrm>
            <a:prstGeom prst="flowChartInputOutpu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4" name="特别鸣谢">
            <a:extLst>
              <a:ext uri="{FF2B5EF4-FFF2-40B4-BE49-F238E27FC236}">
                <a16:creationId xmlns:a16="http://schemas.microsoft.com/office/drawing/2014/main" id="{FEE8DD4D-0FFC-92D5-EA40-2F77E76199D2}"/>
              </a:ext>
            </a:extLst>
          </p:cNvPr>
          <p:cNvSpPr txBox="1"/>
          <p:nvPr/>
        </p:nvSpPr>
        <p:spPr>
          <a:xfrm>
            <a:off x="4438650" y="2339965"/>
            <a:ext cx="33147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  <a:latin typeface="字魂181号-飞驰标题体" panose="00000500000000000000" pitchFamily="2" charset="-122"/>
                <a:ea typeface="字魂181号-飞驰标题体" panose="00000500000000000000" pitchFamily="2" charset="-122"/>
              </a:rPr>
              <a:t>特别鸣谢</a:t>
            </a:r>
          </a:p>
        </p:txBody>
      </p:sp>
      <p:sp>
        <p:nvSpPr>
          <p:cNvPr id="225" name="特别鸣谢名单">
            <a:extLst>
              <a:ext uri="{FF2B5EF4-FFF2-40B4-BE49-F238E27FC236}">
                <a16:creationId xmlns:a16="http://schemas.microsoft.com/office/drawing/2014/main" id="{4DFEB210-C191-CA65-7CD7-4EA945408A8D}"/>
              </a:ext>
            </a:extLst>
          </p:cNvPr>
          <p:cNvSpPr txBox="1"/>
          <p:nvPr/>
        </p:nvSpPr>
        <p:spPr>
          <a:xfrm>
            <a:off x="1861446" y="3609000"/>
            <a:ext cx="84691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FF00"/>
                </a:solidFill>
                <a:latin typeface="字魂181号-飞驰标题体" panose="00000500000000000000" pitchFamily="2" charset="-122"/>
                <a:ea typeface="字魂181号-飞驰标题体" panose="00000500000000000000" pitchFamily="2" charset="-122"/>
              </a:rPr>
              <a:t>云归迟　</a:t>
            </a:r>
            <a:r>
              <a:rPr lang="en-US" altLang="zh-CN" sz="4400" dirty="0">
                <a:solidFill>
                  <a:srgbClr val="FFFF00"/>
                </a:solidFill>
                <a:latin typeface="字魂181号-飞驰标题体" panose="00000500000000000000" pitchFamily="2" charset="-122"/>
                <a:ea typeface="字魂181号-飞驰标题体" panose="00000500000000000000" pitchFamily="2" charset="-122"/>
              </a:rPr>
              <a:t>NKID00</a:t>
            </a:r>
            <a:endParaRPr lang="zh-CN" altLang="en-US" sz="4400" dirty="0">
              <a:solidFill>
                <a:srgbClr val="FFFF00"/>
              </a:solidFill>
              <a:latin typeface="字魂181号-飞驰标题体" panose="00000500000000000000" pitchFamily="2" charset="-122"/>
              <a:ea typeface="字魂181号-飞驰标题体" panose="00000500000000000000" pitchFamily="2" charset="-122"/>
            </a:endParaRPr>
          </a:p>
        </p:txBody>
      </p:sp>
      <p:sp>
        <p:nvSpPr>
          <p:cNvPr id="116" name="遮罩">
            <a:extLst>
              <a:ext uri="{FF2B5EF4-FFF2-40B4-BE49-F238E27FC236}">
                <a16:creationId xmlns:a16="http://schemas.microsoft.com/office/drawing/2014/main" id="{70242CC4-F47A-08DA-75DA-8D91566454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Thanks For Listening">
            <a:extLst>
              <a:ext uri="{FF2B5EF4-FFF2-40B4-BE49-F238E27FC236}">
                <a16:creationId xmlns:a16="http://schemas.microsoft.com/office/drawing/2014/main" id="{6E2AECF1-8EA0-038F-8282-410930CC7021}"/>
              </a:ext>
            </a:extLst>
          </p:cNvPr>
          <p:cNvSpPr txBox="1"/>
          <p:nvPr/>
        </p:nvSpPr>
        <p:spPr>
          <a:xfrm>
            <a:off x="2594882" y="2967335"/>
            <a:ext cx="70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FF00"/>
                </a:solidFill>
                <a:latin typeface="Eras Demi ITC" panose="020B0805030504020804" pitchFamily="34" charset="0"/>
              </a:rPr>
              <a:t>Thanks For Listening</a:t>
            </a:r>
            <a:endParaRPr lang="zh-CN" altLang="en-US" sz="5400" dirty="0">
              <a:solidFill>
                <a:srgbClr val="FFFF00"/>
              </a:solidFill>
              <a:latin typeface="Eras Demi ITC" panose="020B0805030504020804" pitchFamily="34" charset="0"/>
            </a:endParaRPr>
          </a:p>
        </p:txBody>
      </p:sp>
      <p:sp>
        <p:nvSpPr>
          <p:cNvPr id="234" name="References">
            <a:extLst>
              <a:ext uri="{FF2B5EF4-FFF2-40B4-BE49-F238E27FC236}">
                <a16:creationId xmlns:a16="http://schemas.microsoft.com/office/drawing/2014/main" id="{9FA13319-6F97-8952-1E48-C8B098797E45}"/>
              </a:ext>
            </a:extLst>
          </p:cNvPr>
          <p:cNvSpPr txBox="1"/>
          <p:nvPr/>
        </p:nvSpPr>
        <p:spPr>
          <a:xfrm>
            <a:off x="424554" y="457002"/>
            <a:ext cx="4113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+mj-ea"/>
                <a:cs typeface="+mj-cs"/>
              </a:rPr>
              <a:t>References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+mj-ea"/>
              <a:cs typeface="+mj-cs"/>
            </a:endParaRPr>
          </a:p>
        </p:txBody>
      </p:sp>
      <p:grpSp>
        <p:nvGrpSpPr>
          <p:cNvPr id="238" name="References-1">
            <a:extLst>
              <a:ext uri="{FF2B5EF4-FFF2-40B4-BE49-F238E27FC236}">
                <a16:creationId xmlns:a16="http://schemas.microsoft.com/office/drawing/2014/main" id="{EF122D38-8B54-3813-5E0A-27BEB178C862}"/>
              </a:ext>
            </a:extLst>
          </p:cNvPr>
          <p:cNvGrpSpPr/>
          <p:nvPr/>
        </p:nvGrpSpPr>
        <p:grpSpPr>
          <a:xfrm>
            <a:off x="328406" y="1605800"/>
            <a:ext cx="11705169" cy="1660684"/>
            <a:chOff x="328406" y="1201957"/>
            <a:chExt cx="11705169" cy="1660684"/>
          </a:xfrm>
        </p:grpSpPr>
        <p:sp>
          <p:nvSpPr>
            <p:cNvPr id="233" name="文本框 232">
              <a:extLst>
                <a:ext uri="{FF2B5EF4-FFF2-40B4-BE49-F238E27FC236}">
                  <a16:creationId xmlns:a16="http://schemas.microsoft.com/office/drawing/2014/main" id="{448536EA-FFB7-2BD3-2805-41B4985200F2}"/>
                </a:ext>
              </a:extLst>
            </p:cNvPr>
            <p:cNvSpPr txBox="1"/>
            <p:nvPr/>
          </p:nvSpPr>
          <p:spPr>
            <a:xfrm>
              <a:off x="981402" y="1207508"/>
              <a:ext cx="11052173" cy="1655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Whitelaw J. </a:t>
              </a:r>
              <a:r>
                <a:rPr lang="en-US" altLang="zh-CN" sz="2800" i="1" dirty="0">
                  <a:solidFill>
                    <a:schemeClr val="bg1"/>
                  </a:solidFill>
                  <a:latin typeface="Cambria" panose="02040503050406030204" pitchFamily="18" charset="0"/>
                  <a:ea typeface="微软雅黑 Light" panose="020B0502040204020203" pitchFamily="34" charset="-122"/>
                </a:rPr>
                <a:t>Collage Praxis: What Collage Can Teach Us about Teaching and Knowledge Generation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[J]. </a:t>
              </a:r>
              <a:r>
                <a:rPr lang="en-US" altLang="zh-CN" sz="2800" dirty="0">
                  <a:solidFill>
                    <a:schemeClr val="bg1"/>
                  </a:solidFill>
                  <a:latin typeface="Cambria" panose="02040503050406030204" pitchFamily="18" charset="0"/>
                  <a:ea typeface="微软雅黑 Light" panose="020B0502040204020203" pitchFamily="34" charset="-122"/>
                </a:rPr>
                <a:t>Journal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 of Language and Literacy Education, 2021, 17(1): n1.</a:t>
              </a:r>
              <a:endParaRPr lang="zh-CN" alt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67FC2CCF-9D7C-1773-9FFA-35F3D9A63FB2}"/>
                </a:ext>
              </a:extLst>
            </p:cNvPr>
            <p:cNvSpPr txBox="1"/>
            <p:nvPr/>
          </p:nvSpPr>
          <p:spPr>
            <a:xfrm>
              <a:off x="328406" y="1201957"/>
              <a:ext cx="715273" cy="577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[1]</a:t>
              </a:r>
              <a:endParaRPr lang="zh-CN" alt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9" name="References-2">
            <a:extLst>
              <a:ext uri="{FF2B5EF4-FFF2-40B4-BE49-F238E27FC236}">
                <a16:creationId xmlns:a16="http://schemas.microsoft.com/office/drawing/2014/main" id="{0F068DDF-32BF-7DBD-895C-D2A31210F144}"/>
              </a:ext>
            </a:extLst>
          </p:cNvPr>
          <p:cNvGrpSpPr/>
          <p:nvPr/>
        </p:nvGrpSpPr>
        <p:grpSpPr>
          <a:xfrm>
            <a:off x="323055" y="3657510"/>
            <a:ext cx="11705169" cy="1122075"/>
            <a:chOff x="328406" y="1201957"/>
            <a:chExt cx="11705169" cy="1122075"/>
          </a:xfrm>
        </p:grpSpPr>
        <p:sp>
          <p:nvSpPr>
            <p:cNvPr id="240" name="文本框 239">
              <a:extLst>
                <a:ext uri="{FF2B5EF4-FFF2-40B4-BE49-F238E27FC236}">
                  <a16:creationId xmlns:a16="http://schemas.microsoft.com/office/drawing/2014/main" id="{3548C324-55DF-AC74-79D5-FA3A515488C1}"/>
                </a:ext>
              </a:extLst>
            </p:cNvPr>
            <p:cNvSpPr txBox="1"/>
            <p:nvPr/>
          </p:nvSpPr>
          <p:spPr>
            <a:xfrm>
              <a:off x="981402" y="1207508"/>
              <a:ext cx="11052173" cy="1116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Brunon‐Ernst A. </a:t>
              </a:r>
              <a:r>
                <a:rPr lang="en-US" altLang="zh-CN" sz="2800" i="1" dirty="0">
                  <a:solidFill>
                    <a:schemeClr val="bg1"/>
                  </a:solidFill>
                  <a:latin typeface="Cambria" panose="02040503050406030204" pitchFamily="18" charset="0"/>
                  <a:ea typeface="微软雅黑 Light" panose="020B0502040204020203" pitchFamily="34" charset="-122"/>
                </a:rPr>
                <a:t>The Felicific Calculus: Jeremy Bentham’s Definition of Happiness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[J]. C. </a:t>
              </a:r>
              <a:r>
                <a:rPr lang="en-US" altLang="zh-CN" sz="2800" dirty="0" err="1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Coron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 C., </a:t>
              </a:r>
              <a:r>
                <a:rPr lang="en-US" altLang="zh-CN" sz="2800" dirty="0" err="1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Dalingwater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 L.(eds.), Welfare, 2017: 21-36.</a:t>
              </a:r>
              <a:endParaRPr lang="zh-CN" alt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41" name="文本框 240">
              <a:extLst>
                <a:ext uri="{FF2B5EF4-FFF2-40B4-BE49-F238E27FC236}">
                  <a16:creationId xmlns:a16="http://schemas.microsoft.com/office/drawing/2014/main" id="{FD4786B1-9241-4E88-9CB2-A43EF8F65869}"/>
                </a:ext>
              </a:extLst>
            </p:cNvPr>
            <p:cNvSpPr txBox="1"/>
            <p:nvPr/>
          </p:nvSpPr>
          <p:spPr>
            <a:xfrm>
              <a:off x="328406" y="1201957"/>
              <a:ext cx="715273" cy="577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[2]</a:t>
              </a:r>
              <a:endParaRPr lang="zh-CN" alt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2" name="References-3">
            <a:extLst>
              <a:ext uri="{FF2B5EF4-FFF2-40B4-BE49-F238E27FC236}">
                <a16:creationId xmlns:a16="http://schemas.microsoft.com/office/drawing/2014/main" id="{B2D90728-044F-C0FC-9502-5C4F300BB22A}"/>
              </a:ext>
            </a:extLst>
          </p:cNvPr>
          <p:cNvGrpSpPr/>
          <p:nvPr/>
        </p:nvGrpSpPr>
        <p:grpSpPr>
          <a:xfrm>
            <a:off x="319247" y="5170610"/>
            <a:ext cx="11705169" cy="1127397"/>
            <a:chOff x="328406" y="1201957"/>
            <a:chExt cx="11705169" cy="1127397"/>
          </a:xfrm>
        </p:grpSpPr>
        <p:sp>
          <p:nvSpPr>
            <p:cNvPr id="243" name="文本框 242">
              <a:extLst>
                <a:ext uri="{FF2B5EF4-FFF2-40B4-BE49-F238E27FC236}">
                  <a16:creationId xmlns:a16="http://schemas.microsoft.com/office/drawing/2014/main" id="{0E9D8188-ACCB-FD41-2F70-3B040716A913}"/>
                </a:ext>
              </a:extLst>
            </p:cNvPr>
            <p:cNvSpPr txBox="1"/>
            <p:nvPr/>
          </p:nvSpPr>
          <p:spPr>
            <a:xfrm>
              <a:off x="981402" y="1207508"/>
              <a:ext cx="11052173" cy="1121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Jonathan Wolff, </a:t>
              </a:r>
              <a:r>
                <a:rPr lang="en-US" altLang="zh-CN" sz="2800" i="1" dirty="0">
                  <a:solidFill>
                    <a:schemeClr val="bg1"/>
                  </a:solidFill>
                  <a:latin typeface="Cambria" panose="02040503050406030204" pitchFamily="18" charset="0"/>
                  <a:ea typeface="微软雅黑 Light" panose="020B0502040204020203" pitchFamily="34" charset="-122"/>
                </a:rPr>
                <a:t>An Introduction to Moral Philosophy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[M], </a:t>
              </a:r>
              <a:r>
                <a:rPr lang="zh-CN" altLang="en-US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李鹏程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, </a:t>
              </a:r>
              <a:r>
                <a:rPr lang="zh-CN" altLang="en-US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译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.</a:t>
              </a:r>
              <a:r>
                <a:rPr lang="zh-CN" altLang="en-US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 北京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: </a:t>
              </a:r>
              <a:r>
                <a:rPr lang="zh-CN" altLang="en-US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中信出版社</a:t>
              </a: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, 2019.</a:t>
              </a:r>
              <a:endParaRPr lang="zh-CN" alt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44" name="文本框 243">
              <a:extLst>
                <a:ext uri="{FF2B5EF4-FFF2-40B4-BE49-F238E27FC236}">
                  <a16:creationId xmlns:a16="http://schemas.microsoft.com/office/drawing/2014/main" id="{7A9054ED-4809-F8DE-7879-9A5602C3CA21}"/>
                </a:ext>
              </a:extLst>
            </p:cNvPr>
            <p:cNvSpPr txBox="1"/>
            <p:nvPr/>
          </p:nvSpPr>
          <p:spPr>
            <a:xfrm>
              <a:off x="328406" y="1201957"/>
              <a:ext cx="715273" cy="577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</a:rPr>
                <a:t>[3]</a:t>
              </a:r>
              <a:endParaRPr lang="zh-CN" alt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156 0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6 -3.7037E-7 L -0.91628 -3.7037E-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79 -2.96296E-6 L 0.91758 -2.96296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242 -3.7037E-7 L 0.19479 -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242 -2.96296E-6 L 0.19479 -2.96296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9479 -3.7037E-7 L 0.91758 -3.7037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8216 -2.96296E-6 L -0.91628 -2.96296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xit" presetSubtype="2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4" grpId="1"/>
      <p:bldP spid="224" grpId="2"/>
      <p:bldP spid="224" grpId="3"/>
      <p:bldP spid="224" grpId="4"/>
      <p:bldP spid="225" grpId="0"/>
      <p:bldP spid="225" grpId="1"/>
      <p:bldP spid="225" grpId="2"/>
      <p:bldP spid="225" grpId="3"/>
      <p:bldP spid="225" grpId="4"/>
      <p:bldP spid="116" grpId="0" animBg="1"/>
      <p:bldP spid="246" grpId="0" build="allAtOnce"/>
      <p:bldP spid="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"/>
          <p:cNvSpPr>
            <a:spLocks/>
          </p:cNvSpPr>
          <p:nvPr/>
        </p:nvSpPr>
        <p:spPr bwMode="auto">
          <a:xfrm>
            <a:off x="2504267" y="2157346"/>
            <a:ext cx="7183466" cy="2543309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Local"/>
          <p:cNvSpPr txBox="1"/>
          <p:nvPr/>
        </p:nvSpPr>
        <p:spPr>
          <a:xfrm>
            <a:off x="1015293" y="4803131"/>
            <a:ext cx="1899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Local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Global"/>
          <p:cNvSpPr txBox="1"/>
          <p:nvPr/>
        </p:nvSpPr>
        <p:spPr>
          <a:xfrm>
            <a:off x="8758127" y="1131540"/>
            <a:ext cx="2332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Global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Eras Demi ITC" panose="020B0805030504020804" pitchFamily="34" charset="0"/>
            </a:endParaRPr>
          </a:p>
        </p:txBody>
      </p:sp>
      <p:grpSp>
        <p:nvGrpSpPr>
          <p:cNvPr id="11" name="底座"/>
          <p:cNvGrpSpPr/>
          <p:nvPr/>
        </p:nvGrpSpPr>
        <p:grpSpPr>
          <a:xfrm>
            <a:off x="2925083" y="2698298"/>
            <a:ext cx="6285370" cy="2875189"/>
            <a:chOff x="2925083" y="2698298"/>
            <a:chExt cx="6285370" cy="2875189"/>
          </a:xfrm>
        </p:grpSpPr>
        <p:sp>
          <p:nvSpPr>
            <p:cNvPr id="9" name="底座图形"/>
            <p:cNvSpPr/>
            <p:nvPr/>
          </p:nvSpPr>
          <p:spPr>
            <a:xfrm>
              <a:off x="2925083" y="2698298"/>
              <a:ext cx="6285370" cy="2875189"/>
            </a:xfrm>
            <a:custGeom>
              <a:avLst/>
              <a:gdLst>
                <a:gd name="connsiteX0" fmla="*/ 14515 w 6313715"/>
                <a:gd name="connsiteY0" fmla="*/ 1901371 h 2467428"/>
                <a:gd name="connsiteX1" fmla="*/ 3294743 w 6313715"/>
                <a:gd name="connsiteY1" fmla="*/ 406400 h 2467428"/>
                <a:gd name="connsiteX2" fmla="*/ 5021943 w 6313715"/>
                <a:gd name="connsiteY2" fmla="*/ 1016000 h 2467428"/>
                <a:gd name="connsiteX3" fmla="*/ 6313715 w 6313715"/>
                <a:gd name="connsiteY3" fmla="*/ 0 h 2467428"/>
                <a:gd name="connsiteX4" fmla="*/ 6313715 w 6313715"/>
                <a:gd name="connsiteY4" fmla="*/ 2467428 h 2467428"/>
                <a:gd name="connsiteX5" fmla="*/ 0 w 6313715"/>
                <a:gd name="connsiteY5" fmla="*/ 2467428 h 2467428"/>
                <a:gd name="connsiteX6" fmla="*/ 14515 w 6313715"/>
                <a:gd name="connsiteY6" fmla="*/ 1901371 h 2467428"/>
                <a:gd name="connsiteX0" fmla="*/ 14515 w 6313715"/>
                <a:gd name="connsiteY0" fmla="*/ 1901371 h 2467428"/>
                <a:gd name="connsiteX1" fmla="*/ 3294743 w 6313715"/>
                <a:gd name="connsiteY1" fmla="*/ 406400 h 2467428"/>
                <a:gd name="connsiteX2" fmla="*/ 4993368 w 6313715"/>
                <a:gd name="connsiteY2" fmla="*/ 982663 h 2467428"/>
                <a:gd name="connsiteX3" fmla="*/ 6313715 w 6313715"/>
                <a:gd name="connsiteY3" fmla="*/ 0 h 2467428"/>
                <a:gd name="connsiteX4" fmla="*/ 6313715 w 6313715"/>
                <a:gd name="connsiteY4" fmla="*/ 2467428 h 2467428"/>
                <a:gd name="connsiteX5" fmla="*/ 0 w 6313715"/>
                <a:gd name="connsiteY5" fmla="*/ 2467428 h 2467428"/>
                <a:gd name="connsiteX6" fmla="*/ 14515 w 6313715"/>
                <a:gd name="connsiteY6" fmla="*/ 1901371 h 2467428"/>
                <a:gd name="connsiteX0" fmla="*/ 14515 w 6313715"/>
                <a:gd name="connsiteY0" fmla="*/ 1939471 h 2505528"/>
                <a:gd name="connsiteX1" fmla="*/ 3294743 w 6313715"/>
                <a:gd name="connsiteY1" fmla="*/ 444500 h 2505528"/>
                <a:gd name="connsiteX2" fmla="*/ 4993368 w 6313715"/>
                <a:gd name="connsiteY2" fmla="*/ 1020763 h 2505528"/>
                <a:gd name="connsiteX3" fmla="*/ 6308952 w 6313715"/>
                <a:gd name="connsiteY3" fmla="*/ 0 h 2505528"/>
                <a:gd name="connsiteX4" fmla="*/ 6313715 w 6313715"/>
                <a:gd name="connsiteY4" fmla="*/ 2505528 h 2505528"/>
                <a:gd name="connsiteX5" fmla="*/ 0 w 6313715"/>
                <a:gd name="connsiteY5" fmla="*/ 2505528 h 2505528"/>
                <a:gd name="connsiteX6" fmla="*/ 14515 w 6313715"/>
                <a:gd name="connsiteY6" fmla="*/ 1939471 h 2505528"/>
                <a:gd name="connsiteX0" fmla="*/ 14515 w 6313715"/>
                <a:gd name="connsiteY0" fmla="*/ 1939471 h 2505528"/>
                <a:gd name="connsiteX1" fmla="*/ 3294743 w 6313715"/>
                <a:gd name="connsiteY1" fmla="*/ 444500 h 2505528"/>
                <a:gd name="connsiteX2" fmla="*/ 5025118 w 6313715"/>
                <a:gd name="connsiteY2" fmla="*/ 930576 h 2505528"/>
                <a:gd name="connsiteX3" fmla="*/ 6308952 w 6313715"/>
                <a:gd name="connsiteY3" fmla="*/ 0 h 2505528"/>
                <a:gd name="connsiteX4" fmla="*/ 6313715 w 6313715"/>
                <a:gd name="connsiteY4" fmla="*/ 2505528 h 2505528"/>
                <a:gd name="connsiteX5" fmla="*/ 0 w 6313715"/>
                <a:gd name="connsiteY5" fmla="*/ 2505528 h 2505528"/>
                <a:gd name="connsiteX6" fmla="*/ 14515 w 6313715"/>
                <a:gd name="connsiteY6" fmla="*/ 1939471 h 2505528"/>
                <a:gd name="connsiteX0" fmla="*/ 14515 w 6318688"/>
                <a:gd name="connsiteY0" fmla="*/ 1923556 h 2489613"/>
                <a:gd name="connsiteX1" fmla="*/ 3294743 w 6318688"/>
                <a:gd name="connsiteY1" fmla="*/ 428585 h 2489613"/>
                <a:gd name="connsiteX2" fmla="*/ 5025118 w 6318688"/>
                <a:gd name="connsiteY2" fmla="*/ 914661 h 2489613"/>
                <a:gd name="connsiteX3" fmla="*/ 6318477 w 6318688"/>
                <a:gd name="connsiteY3" fmla="*/ 0 h 2489613"/>
                <a:gd name="connsiteX4" fmla="*/ 6313715 w 6318688"/>
                <a:gd name="connsiteY4" fmla="*/ 2489613 h 2489613"/>
                <a:gd name="connsiteX5" fmla="*/ 0 w 6318688"/>
                <a:gd name="connsiteY5" fmla="*/ 2489613 h 2489613"/>
                <a:gd name="connsiteX6" fmla="*/ 14515 w 6318688"/>
                <a:gd name="connsiteY6" fmla="*/ 1923556 h 2489613"/>
                <a:gd name="connsiteX0" fmla="*/ 0 w 6332748"/>
                <a:gd name="connsiteY0" fmla="*/ 1684826 h 2489613"/>
                <a:gd name="connsiteX1" fmla="*/ 3308803 w 6332748"/>
                <a:gd name="connsiteY1" fmla="*/ 428585 h 2489613"/>
                <a:gd name="connsiteX2" fmla="*/ 5039178 w 6332748"/>
                <a:gd name="connsiteY2" fmla="*/ 914661 h 2489613"/>
                <a:gd name="connsiteX3" fmla="*/ 6332537 w 6332748"/>
                <a:gd name="connsiteY3" fmla="*/ 0 h 2489613"/>
                <a:gd name="connsiteX4" fmla="*/ 6327775 w 6332748"/>
                <a:gd name="connsiteY4" fmla="*/ 2489613 h 2489613"/>
                <a:gd name="connsiteX5" fmla="*/ 14060 w 6332748"/>
                <a:gd name="connsiteY5" fmla="*/ 2489613 h 2489613"/>
                <a:gd name="connsiteX6" fmla="*/ 0 w 6332748"/>
                <a:gd name="connsiteY6" fmla="*/ 1684826 h 2489613"/>
                <a:gd name="connsiteX0" fmla="*/ 0 w 6327775"/>
                <a:gd name="connsiteY0" fmla="*/ 1637080 h 2441867"/>
                <a:gd name="connsiteX1" fmla="*/ 3308803 w 6327775"/>
                <a:gd name="connsiteY1" fmla="*/ 380839 h 2441867"/>
                <a:gd name="connsiteX2" fmla="*/ 5039178 w 6327775"/>
                <a:gd name="connsiteY2" fmla="*/ 866915 h 2441867"/>
                <a:gd name="connsiteX3" fmla="*/ 6284912 w 6327775"/>
                <a:gd name="connsiteY3" fmla="*/ 0 h 2441867"/>
                <a:gd name="connsiteX4" fmla="*/ 6327775 w 6327775"/>
                <a:gd name="connsiteY4" fmla="*/ 2441867 h 2441867"/>
                <a:gd name="connsiteX5" fmla="*/ 14060 w 6327775"/>
                <a:gd name="connsiteY5" fmla="*/ 2441867 h 2441867"/>
                <a:gd name="connsiteX6" fmla="*/ 0 w 6327775"/>
                <a:gd name="connsiteY6" fmla="*/ 1637080 h 2441867"/>
                <a:gd name="connsiteX0" fmla="*/ 0 w 6284962"/>
                <a:gd name="connsiteY0" fmla="*/ 1637080 h 2449825"/>
                <a:gd name="connsiteX1" fmla="*/ 3308803 w 6284962"/>
                <a:gd name="connsiteY1" fmla="*/ 380839 h 2449825"/>
                <a:gd name="connsiteX2" fmla="*/ 5039178 w 6284962"/>
                <a:gd name="connsiteY2" fmla="*/ 866915 h 2449825"/>
                <a:gd name="connsiteX3" fmla="*/ 6284912 w 6284962"/>
                <a:gd name="connsiteY3" fmla="*/ 0 h 2449825"/>
                <a:gd name="connsiteX4" fmla="*/ 6251575 w 6284962"/>
                <a:gd name="connsiteY4" fmla="*/ 2449825 h 2449825"/>
                <a:gd name="connsiteX5" fmla="*/ 14060 w 6284962"/>
                <a:gd name="connsiteY5" fmla="*/ 2441867 h 2449825"/>
                <a:gd name="connsiteX6" fmla="*/ 0 w 6284962"/>
                <a:gd name="connsiteY6" fmla="*/ 1637080 h 2449825"/>
                <a:gd name="connsiteX0" fmla="*/ 0 w 6285123"/>
                <a:gd name="connsiteY0" fmla="*/ 1637080 h 2441867"/>
                <a:gd name="connsiteX1" fmla="*/ 3308803 w 6285123"/>
                <a:gd name="connsiteY1" fmla="*/ 380839 h 2441867"/>
                <a:gd name="connsiteX2" fmla="*/ 5039178 w 6285123"/>
                <a:gd name="connsiteY2" fmla="*/ 866915 h 2441867"/>
                <a:gd name="connsiteX3" fmla="*/ 6284912 w 6285123"/>
                <a:gd name="connsiteY3" fmla="*/ 0 h 2441867"/>
                <a:gd name="connsiteX4" fmla="*/ 6280150 w 6285123"/>
                <a:gd name="connsiteY4" fmla="*/ 2441867 h 2441867"/>
                <a:gd name="connsiteX5" fmla="*/ 14060 w 6285123"/>
                <a:gd name="connsiteY5" fmla="*/ 2441867 h 2441867"/>
                <a:gd name="connsiteX6" fmla="*/ 0 w 6285123"/>
                <a:gd name="connsiteY6" fmla="*/ 1637080 h 2441867"/>
                <a:gd name="connsiteX0" fmla="*/ 0 w 6285123"/>
                <a:gd name="connsiteY0" fmla="*/ 1637080 h 2441867"/>
                <a:gd name="connsiteX1" fmla="*/ 3308803 w 6285123"/>
                <a:gd name="connsiteY1" fmla="*/ 380839 h 2441867"/>
                <a:gd name="connsiteX2" fmla="*/ 5039178 w 6285123"/>
                <a:gd name="connsiteY2" fmla="*/ 866915 h 2441867"/>
                <a:gd name="connsiteX3" fmla="*/ 6284912 w 6285123"/>
                <a:gd name="connsiteY3" fmla="*/ 0 h 2441867"/>
                <a:gd name="connsiteX4" fmla="*/ 6280150 w 6285123"/>
                <a:gd name="connsiteY4" fmla="*/ 2441867 h 2441867"/>
                <a:gd name="connsiteX5" fmla="*/ 14060 w 6285123"/>
                <a:gd name="connsiteY5" fmla="*/ 2441867 h 2441867"/>
                <a:gd name="connsiteX6" fmla="*/ 0 w 6285123"/>
                <a:gd name="connsiteY6" fmla="*/ 1637080 h 2441867"/>
                <a:gd name="connsiteX0" fmla="*/ 0 w 6285370"/>
                <a:gd name="connsiteY0" fmla="*/ 1637080 h 2441867"/>
                <a:gd name="connsiteX1" fmla="*/ 3308803 w 6285370"/>
                <a:gd name="connsiteY1" fmla="*/ 380839 h 2441867"/>
                <a:gd name="connsiteX2" fmla="*/ 5039178 w 6285370"/>
                <a:gd name="connsiteY2" fmla="*/ 866915 h 2441867"/>
                <a:gd name="connsiteX3" fmla="*/ 6284912 w 6285370"/>
                <a:gd name="connsiteY3" fmla="*/ 0 h 2441867"/>
                <a:gd name="connsiteX4" fmla="*/ 6284913 w 6285370"/>
                <a:gd name="connsiteY4" fmla="*/ 2437889 h 2441867"/>
                <a:gd name="connsiteX5" fmla="*/ 14060 w 6285370"/>
                <a:gd name="connsiteY5" fmla="*/ 2441867 h 2441867"/>
                <a:gd name="connsiteX6" fmla="*/ 0 w 6285370"/>
                <a:gd name="connsiteY6" fmla="*/ 1637080 h 2441867"/>
                <a:gd name="connsiteX0" fmla="*/ 0 w 6285370"/>
                <a:gd name="connsiteY0" fmla="*/ 1597292 h 2402079"/>
                <a:gd name="connsiteX1" fmla="*/ 3308803 w 6285370"/>
                <a:gd name="connsiteY1" fmla="*/ 341051 h 2402079"/>
                <a:gd name="connsiteX2" fmla="*/ 5039178 w 6285370"/>
                <a:gd name="connsiteY2" fmla="*/ 827127 h 2402079"/>
                <a:gd name="connsiteX3" fmla="*/ 6284912 w 6285370"/>
                <a:gd name="connsiteY3" fmla="*/ 0 h 2402079"/>
                <a:gd name="connsiteX4" fmla="*/ 6284913 w 6285370"/>
                <a:gd name="connsiteY4" fmla="*/ 2398101 h 2402079"/>
                <a:gd name="connsiteX5" fmla="*/ 14060 w 6285370"/>
                <a:gd name="connsiteY5" fmla="*/ 2402079 h 2402079"/>
                <a:gd name="connsiteX6" fmla="*/ 0 w 6285370"/>
                <a:gd name="connsiteY6" fmla="*/ 1597292 h 240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5370" h="2402079">
                  <a:moveTo>
                    <a:pt x="0" y="1597292"/>
                  </a:moveTo>
                  <a:lnTo>
                    <a:pt x="3308803" y="341051"/>
                  </a:lnTo>
                  <a:lnTo>
                    <a:pt x="5039178" y="827127"/>
                  </a:lnTo>
                  <a:lnTo>
                    <a:pt x="6284912" y="0"/>
                  </a:lnTo>
                  <a:cubicBezTo>
                    <a:pt x="6286500" y="835176"/>
                    <a:pt x="6283325" y="1562925"/>
                    <a:pt x="6284913" y="2398101"/>
                  </a:cubicBezTo>
                  <a:lnTo>
                    <a:pt x="14060" y="2402079"/>
                  </a:lnTo>
                  <a:lnTo>
                    <a:pt x="0" y="1597292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底座文本"/>
            <p:cNvSpPr txBox="1"/>
            <p:nvPr/>
          </p:nvSpPr>
          <p:spPr>
            <a:xfrm>
              <a:off x="4185809" y="3775212"/>
              <a:ext cx="419537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rPr>
                <a:t>IS IT A</a:t>
              </a:r>
            </a:p>
            <a:p>
              <a:pPr algn="ctr"/>
              <a:r>
                <a:rPr lang="en-US" altLang="zh-CN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</a:rPr>
                <a:t>Predefined Frame?</a:t>
              </a:r>
              <a:endParaRPr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015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64" presetClass="pat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-0.0872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2.59259E-6 L 2.08333E-6 -0.0821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4.07407E-6 L -2.29167E-6 -0.0840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箭头"/>
          <p:cNvCxnSpPr/>
          <p:nvPr/>
        </p:nvCxnSpPr>
        <p:spPr>
          <a:xfrm flipH="1">
            <a:off x="4115397" y="5948083"/>
            <a:ext cx="800847" cy="0"/>
          </a:xfrm>
          <a:prstGeom prst="straightConnector1">
            <a:avLst/>
          </a:prstGeom>
          <a:ln w="16510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这是Warma（划掉）"/>
          <p:cNvSpPr txBox="1"/>
          <p:nvPr/>
        </p:nvSpPr>
        <p:spPr>
          <a:xfrm>
            <a:off x="5185334" y="5717250"/>
            <a:ext cx="619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Eras Medium ITC" panose="020B0602030504020804" pitchFamily="34" charset="0"/>
              </a:rPr>
              <a:t>This is </a:t>
            </a:r>
            <a:r>
              <a:rPr lang="en-US" altLang="zh-CN" sz="2400" dirty="0">
                <a:solidFill>
                  <a:srgbClr val="F8928D"/>
                </a:solidFill>
                <a:latin typeface="Eras Medium ITC" panose="020B0602030504020804" pitchFamily="34" charset="0"/>
              </a:rPr>
              <a:t>Warma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en-US" altLang="zh-CN" sz="2400" dirty="0">
                <a:solidFill>
                  <a:srgbClr val="EE4510"/>
                </a:solidFill>
                <a:latin typeface="Eras Medium ITC" panose="020B0602030504020804" pitchFamily="34" charset="0"/>
              </a:rPr>
              <a:t>opportunities and well-beings</a:t>
            </a:r>
            <a:endParaRPr lang="zh-CN" altLang="en-US" sz="2400" dirty="0">
              <a:solidFill>
                <a:srgbClr val="EE4510"/>
              </a:solidFill>
              <a:latin typeface="Eras Medium ITC" panose="020B0602030504020804" pitchFamily="34" charset="0"/>
            </a:endParaRPr>
          </a:p>
        </p:txBody>
      </p:sp>
      <p:grpSp>
        <p:nvGrpSpPr>
          <p:cNvPr id="20" name="划掉符号"/>
          <p:cNvGrpSpPr/>
          <p:nvPr/>
        </p:nvGrpSpPr>
        <p:grpSpPr>
          <a:xfrm>
            <a:off x="6146799" y="5935664"/>
            <a:ext cx="1001713" cy="72744"/>
            <a:chOff x="6144100" y="5843306"/>
            <a:chExt cx="961550" cy="54769"/>
          </a:xfrm>
        </p:grpSpPr>
        <p:cxnSp>
          <p:nvCxnSpPr>
            <p:cNvPr id="19" name="划掉符号（下）"/>
            <p:cNvCxnSpPr>
              <a:cxnSpLocks/>
            </p:cNvCxnSpPr>
            <p:nvPr/>
          </p:nvCxnSpPr>
          <p:spPr>
            <a:xfrm>
              <a:off x="6144100" y="5898075"/>
              <a:ext cx="96154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划掉符号（上）"/>
            <p:cNvCxnSpPr>
              <a:cxnSpLocks/>
            </p:cNvCxnSpPr>
            <p:nvPr/>
          </p:nvCxnSpPr>
          <p:spPr>
            <a:xfrm>
              <a:off x="6144101" y="5843306"/>
              <a:ext cx="96154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War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" y="3553312"/>
            <a:ext cx="3304688" cy="3304688"/>
          </a:xfrm>
          <a:prstGeom prst="rect">
            <a:avLst/>
          </a:prstGeom>
        </p:spPr>
      </p:pic>
      <p:grpSp>
        <p:nvGrpSpPr>
          <p:cNvPr id="3" name="对话框">
            <a:extLst>
              <a:ext uri="{FF2B5EF4-FFF2-40B4-BE49-F238E27FC236}">
                <a16:creationId xmlns:a16="http://schemas.microsoft.com/office/drawing/2014/main" id="{2036E1BD-EEDF-2F44-67B4-ABD30EDAE10D}"/>
              </a:ext>
            </a:extLst>
          </p:cNvPr>
          <p:cNvGrpSpPr/>
          <p:nvPr/>
        </p:nvGrpSpPr>
        <p:grpSpPr>
          <a:xfrm>
            <a:off x="-3753527" y="736600"/>
            <a:ext cx="15107327" cy="7564784"/>
            <a:chOff x="-3753527" y="736600"/>
            <a:chExt cx="15107327" cy="7564784"/>
          </a:xfrm>
        </p:grpSpPr>
        <p:sp>
          <p:nvSpPr>
            <p:cNvPr id="6" name="云形对话框"/>
            <p:cNvSpPr/>
            <p:nvPr/>
          </p:nvSpPr>
          <p:spPr>
            <a:xfrm>
              <a:off x="3695700" y="736600"/>
              <a:ext cx="7658100" cy="2984500"/>
            </a:xfrm>
            <a:prstGeom prst="cloudCallout">
              <a:avLst>
                <a:gd name="adj1" fmla="val -47500"/>
                <a:gd name="adj2" fmla="val 79522"/>
              </a:avLst>
            </a:prstGeom>
            <a:solidFill>
              <a:srgbClr val="FB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solidFill>
                    <a:schemeClr val="tx1"/>
                  </a:solidFill>
                  <a:latin typeface="HarmonyOS Sans SC" panose="00000500000000000000" pitchFamily="2" charset="-122"/>
                  <a:ea typeface="HarmonyOS Sans SC" panose="00000500000000000000" pitchFamily="2" charset="-122"/>
                </a:rPr>
                <a:t>I dislike those who lack experience!</a:t>
              </a:r>
              <a:endParaRPr lang="zh-CN" altLang="en-US" sz="4400" dirty="0">
                <a:solidFill>
                  <a:schemeClr val="tx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endParaRPr>
            </a:p>
          </p:txBody>
        </p:sp>
        <p:sp>
          <p:nvSpPr>
            <p:cNvPr id="2" name="调节图层">
              <a:extLst>
                <a:ext uri="{FF2B5EF4-FFF2-40B4-BE49-F238E27FC236}">
                  <a16:creationId xmlns:a16="http://schemas.microsoft.com/office/drawing/2014/main" id="{5DBBAE73-70E7-9453-B594-8F005F660A8B}"/>
                </a:ext>
              </a:extLst>
            </p:cNvPr>
            <p:cNvSpPr/>
            <p:nvPr/>
          </p:nvSpPr>
          <p:spPr>
            <a:xfrm>
              <a:off x="-3753527" y="7632517"/>
              <a:ext cx="736600" cy="66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1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yer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escription"/>
          <p:cNvSpPr/>
          <p:nvPr/>
        </p:nvSpPr>
        <p:spPr>
          <a:xfrm>
            <a:off x="2692400" y="3682982"/>
            <a:ext cx="740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equipment to enhance your happiness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Windows Defender"/>
          <p:cNvGrpSpPr/>
          <p:nvPr/>
        </p:nvGrpSpPr>
        <p:grpSpPr>
          <a:xfrm>
            <a:off x="3625516" y="1911549"/>
            <a:ext cx="4940968" cy="3034902"/>
            <a:chOff x="3625516" y="1806494"/>
            <a:chExt cx="4940968" cy="3034902"/>
          </a:xfrm>
        </p:grpSpPr>
        <p:pic>
          <p:nvPicPr>
            <p:cNvPr id="8" name="Logo of Defend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675" y="1806494"/>
              <a:ext cx="1944651" cy="2051166"/>
            </a:xfrm>
            <a:prstGeom prst="rect">
              <a:avLst/>
            </a:prstGeom>
          </p:spPr>
        </p:pic>
        <p:sp>
          <p:nvSpPr>
            <p:cNvPr id="9" name="Text of Defender"/>
            <p:cNvSpPr/>
            <p:nvPr/>
          </p:nvSpPr>
          <p:spPr>
            <a:xfrm>
              <a:off x="3625516" y="4133510"/>
              <a:ext cx="49409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Windows Defender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Features"/>
          <p:cNvSpPr/>
          <p:nvPr/>
        </p:nvSpPr>
        <p:spPr>
          <a:xfrm>
            <a:off x="1865087" y="4569134"/>
            <a:ext cx="9064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Features: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abundant social experience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ability of critical thinking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ubscribe Now"/>
          <p:cNvSpPr/>
          <p:nvPr/>
        </p:nvSpPr>
        <p:spPr>
          <a:xfrm>
            <a:off x="7126779" y="4991162"/>
            <a:ext cx="3693754" cy="8127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Subscribe Now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点击效果"/>
          <p:cNvSpPr/>
          <p:nvPr/>
        </p:nvSpPr>
        <p:spPr>
          <a:xfrm>
            <a:off x="9481508" y="5557722"/>
            <a:ext cx="126836" cy="12683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鼠标指针"/>
          <p:cNvCxnSpPr/>
          <p:nvPr/>
        </p:nvCxnSpPr>
        <p:spPr>
          <a:xfrm flipH="1" flipV="1">
            <a:off x="9535887" y="5619242"/>
            <a:ext cx="272256" cy="392551"/>
          </a:xfrm>
          <a:prstGeom prst="straightConnector1">
            <a:avLst/>
          </a:prstGeom>
          <a:ln w="1174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-0.188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1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2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2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2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2"/>
                            </p:stCondLst>
                            <p:childTnLst>
                              <p:par>
                                <p:cTn id="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52"/>
                            </p:stCondLst>
                            <p:childTnLst>
                              <p:par>
                                <p:cTn id="3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910" y="9091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52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02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边沁照片">
            <a:extLst>
              <a:ext uri="{FF2B5EF4-FFF2-40B4-BE49-F238E27FC236}">
                <a16:creationId xmlns:a16="http://schemas.microsoft.com/office/drawing/2014/main" id="{E1F2768F-8B68-3452-1887-B5FCE35F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46" y="1531781"/>
            <a:ext cx="2793708" cy="379443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边沁简介"/>
          <p:cNvSpPr/>
          <p:nvPr/>
        </p:nvSpPr>
        <p:spPr>
          <a:xfrm>
            <a:off x="4381500" y="1531781"/>
            <a:ext cx="56261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Jeremy Bentham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1748 — 1832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Founder of Utilitarianism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6" name="引用句段">
            <a:extLst>
              <a:ext uri="{FF2B5EF4-FFF2-40B4-BE49-F238E27FC236}">
                <a16:creationId xmlns:a16="http://schemas.microsoft.com/office/drawing/2014/main" id="{7F2AD844-1E5E-4FDD-B7E2-4C538D79A367}"/>
              </a:ext>
            </a:extLst>
          </p:cNvPr>
          <p:cNvSpPr txBox="1"/>
          <p:nvPr/>
        </p:nvSpPr>
        <p:spPr>
          <a:xfrm>
            <a:off x="4764168" y="4018001"/>
            <a:ext cx="53958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i="1" dirty="0">
                <a:solidFill>
                  <a:schemeClr val="bg1">
                    <a:lumMod val="85000"/>
                  </a:schemeClr>
                </a:solidFill>
                <a:latin typeface="Ubuntu" panose="020B0504030602030204" pitchFamily="34" charset="0"/>
                <a:ea typeface="新蒂赵孟頫体" panose="03000600000000000000" pitchFamily="66" charset="-122"/>
                <a:cs typeface="Calibri" panose="020F0502020204030204" pitchFamily="34" charset="0"/>
              </a:rPr>
              <a:t>Happiness is the greatest God.</a:t>
            </a:r>
          </a:p>
        </p:txBody>
      </p:sp>
      <p:pic>
        <p:nvPicPr>
          <p:cNvPr id="9" name="前引号"/>
          <p:cNvPicPr>
            <a:picLocks noChangeAspect="1"/>
          </p:cNvPicPr>
          <p:nvPr/>
        </p:nvPicPr>
        <p:blipFill rotWithShape="1">
          <a:blip r:embed="rId3"/>
          <a:srcRect l="36180" t="16978" r="34157" b="66097"/>
          <a:stretch/>
        </p:blipFill>
        <p:spPr>
          <a:xfrm>
            <a:off x="4435782" y="3477957"/>
            <a:ext cx="656772" cy="458994"/>
          </a:xfrm>
          <a:prstGeom prst="rect">
            <a:avLst/>
          </a:prstGeom>
        </p:spPr>
      </p:pic>
      <p:pic>
        <p:nvPicPr>
          <p:cNvPr id="10" name="后引号"/>
          <p:cNvPicPr>
            <a:picLocks noChangeAspect="1"/>
          </p:cNvPicPr>
          <p:nvPr/>
        </p:nvPicPr>
        <p:blipFill rotWithShape="1">
          <a:blip r:embed="rId4"/>
          <a:srcRect l="36378" t="17116" r="36379" b="65960"/>
          <a:stretch/>
        </p:blipFill>
        <p:spPr>
          <a:xfrm>
            <a:off x="9852800" y="4652246"/>
            <a:ext cx="614400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元素：金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42" y="859740"/>
            <a:ext cx="2334667" cy="1587309"/>
          </a:xfrm>
          <a:prstGeom prst="rect">
            <a:avLst/>
          </a:prstGeom>
        </p:spPr>
      </p:pic>
      <p:pic>
        <p:nvPicPr>
          <p:cNvPr id="6" name="元素：好成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11" y="859740"/>
            <a:ext cx="1479378" cy="1548625"/>
          </a:xfrm>
          <a:prstGeom prst="rect">
            <a:avLst/>
          </a:prstGeom>
        </p:spPr>
      </p:pic>
      <p:pic>
        <p:nvPicPr>
          <p:cNvPr id="9" name="元素：职位晋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91" y="813494"/>
            <a:ext cx="2269339" cy="1516132"/>
          </a:xfrm>
          <a:prstGeom prst="rect">
            <a:avLst/>
          </a:prstGeom>
        </p:spPr>
      </p:pic>
      <p:grpSp>
        <p:nvGrpSpPr>
          <p:cNvPr id="3" name="沃玛">
            <a:extLst>
              <a:ext uri="{FF2B5EF4-FFF2-40B4-BE49-F238E27FC236}">
                <a16:creationId xmlns:a16="http://schemas.microsoft.com/office/drawing/2014/main" id="{573DBFDB-FAE1-2172-F2AB-18D6611A32DF}"/>
              </a:ext>
            </a:extLst>
          </p:cNvPr>
          <p:cNvGrpSpPr/>
          <p:nvPr/>
        </p:nvGrpSpPr>
        <p:grpSpPr>
          <a:xfrm>
            <a:off x="4508699" y="4305619"/>
            <a:ext cx="3174603" cy="5165342"/>
            <a:chOff x="4508699" y="4305619"/>
            <a:chExt cx="3174603" cy="5165342"/>
          </a:xfrm>
        </p:grpSpPr>
        <p:pic>
          <p:nvPicPr>
            <p:cNvPr id="11" name="沃玛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699" y="4305619"/>
              <a:ext cx="3174603" cy="2552381"/>
            </a:xfrm>
            <a:prstGeom prst="rect">
              <a:avLst/>
            </a:prstGeom>
          </p:spPr>
        </p:pic>
        <p:sp>
          <p:nvSpPr>
            <p:cNvPr id="2" name="控制符">
              <a:extLst>
                <a:ext uri="{FF2B5EF4-FFF2-40B4-BE49-F238E27FC236}">
                  <a16:creationId xmlns:a16="http://schemas.microsoft.com/office/drawing/2014/main" id="{76BFEF06-3742-3160-890A-D7A17EA1BAB0}"/>
                </a:ext>
              </a:extLst>
            </p:cNvPr>
            <p:cNvSpPr/>
            <p:nvPr/>
          </p:nvSpPr>
          <p:spPr>
            <a:xfrm>
              <a:off x="5727699" y="8802094"/>
              <a:ext cx="736600" cy="66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self satisfaction"/>
          <p:cNvSpPr txBox="1"/>
          <p:nvPr/>
        </p:nvSpPr>
        <p:spPr>
          <a:xfrm>
            <a:off x="4993030" y="3815079"/>
            <a:ext cx="220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</a:rPr>
              <a:t>self satisfaction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Abstract"/>
          <p:cNvSpPr txBox="1"/>
          <p:nvPr/>
        </p:nvSpPr>
        <p:spPr>
          <a:xfrm>
            <a:off x="1989705" y="5973695"/>
            <a:ext cx="2443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Abstract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sp>
        <p:nvSpPr>
          <p:cNvPr id="15" name="Specific"/>
          <p:cNvSpPr txBox="1"/>
          <p:nvPr/>
        </p:nvSpPr>
        <p:spPr>
          <a:xfrm>
            <a:off x="651805" y="2949791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Specific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sp>
        <p:nvSpPr>
          <p:cNvPr id="17" name="Outside"/>
          <p:cNvSpPr txBox="1"/>
          <p:nvPr/>
        </p:nvSpPr>
        <p:spPr>
          <a:xfrm>
            <a:off x="9348145" y="2949790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Outside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sp>
        <p:nvSpPr>
          <p:cNvPr id="18" name="Inside"/>
          <p:cNvSpPr txBox="1"/>
          <p:nvPr/>
        </p:nvSpPr>
        <p:spPr>
          <a:xfrm>
            <a:off x="7758998" y="5973694"/>
            <a:ext cx="177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Inside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25" name="红箭头（左）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993" y="4303641"/>
            <a:ext cx="2108217" cy="1314454"/>
          </a:xfrm>
          <a:prstGeom prst="rect">
            <a:avLst/>
          </a:prstGeom>
        </p:spPr>
      </p:pic>
      <p:pic>
        <p:nvPicPr>
          <p:cNvPr id="26" name="绿箭头（左）" hidden="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994" y="4107090"/>
            <a:ext cx="2108217" cy="1314454"/>
          </a:xfrm>
          <a:prstGeom prst="rect">
            <a:avLst/>
          </a:prstGeom>
        </p:spPr>
      </p:pic>
      <p:pic>
        <p:nvPicPr>
          <p:cNvPr id="27" name="红箭头（右）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231636" y="4313187"/>
            <a:ext cx="2108217" cy="1314454"/>
          </a:xfrm>
          <a:prstGeom prst="rect">
            <a:avLst/>
          </a:prstGeom>
        </p:spPr>
      </p:pic>
      <p:pic>
        <p:nvPicPr>
          <p:cNvPr id="28" name="绿箭头（右）" hidden="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59028" y="4116635"/>
            <a:ext cx="2108217" cy="13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0910" y="9091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910" y="9091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910" y="9091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ortage"/>
          <p:cNvSpPr/>
          <p:nvPr/>
        </p:nvSpPr>
        <p:spPr>
          <a:xfrm>
            <a:off x="833969" y="1018740"/>
            <a:ext cx="403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shortage of positions</a:t>
            </a:r>
            <a:endParaRPr lang="zh-CN" altLang="en-US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V.S."/>
          <p:cNvSpPr txBox="1"/>
          <p:nvPr/>
        </p:nvSpPr>
        <p:spPr>
          <a:xfrm>
            <a:off x="5370417" y="718572"/>
            <a:ext cx="1451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i="1" dirty="0">
                <a:solidFill>
                  <a:schemeClr val="bg1"/>
                </a:solidFill>
                <a:latin typeface="Impact" panose="020B0806030902050204" pitchFamily="34" charset="0"/>
              </a:rPr>
              <a:t>V.S.</a:t>
            </a:r>
            <a:endParaRPr lang="zh-CN" altLang="en-US" sz="7200" i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overflow"/>
          <p:cNvSpPr/>
          <p:nvPr/>
        </p:nvSpPr>
        <p:spPr>
          <a:xfrm>
            <a:off x="7318143" y="1031128"/>
            <a:ext cx="4546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overflow of population</a:t>
            </a:r>
            <a:endParaRPr lang="zh-CN" altLang="en-US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Text_1"/>
          <p:cNvSpPr/>
          <p:nvPr/>
        </p:nvSpPr>
        <p:spPr>
          <a:xfrm>
            <a:off x="427289" y="3282434"/>
            <a:ext cx="2604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wealthy knowledge</a:t>
            </a:r>
            <a:endParaRPr lang="zh-CN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_2"/>
          <p:cNvSpPr/>
          <p:nvPr/>
        </p:nvSpPr>
        <p:spPr>
          <a:xfrm>
            <a:off x="1384285" y="4670434"/>
            <a:ext cx="179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flexible mind</a:t>
            </a:r>
            <a:endParaRPr lang="zh-CN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_3"/>
          <p:cNvSpPr/>
          <p:nvPr/>
        </p:nvSpPr>
        <p:spPr>
          <a:xfrm>
            <a:off x="8508311" y="3261293"/>
            <a:ext cx="199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deep thoughts</a:t>
            </a:r>
            <a:endParaRPr lang="zh-CN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_4"/>
          <p:cNvSpPr/>
          <p:nvPr/>
        </p:nvSpPr>
        <p:spPr>
          <a:xfrm>
            <a:off x="8325229" y="4495920"/>
            <a:ext cx="249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strong DIY abilities</a:t>
            </a:r>
            <a:endParaRPr lang="zh-CN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+1_1"/>
          <p:cNvGrpSpPr/>
          <p:nvPr/>
        </p:nvGrpSpPr>
        <p:grpSpPr>
          <a:xfrm>
            <a:off x="2803822" y="2817541"/>
            <a:ext cx="607812" cy="677108"/>
            <a:chOff x="279264" y="2775705"/>
            <a:chExt cx="607812" cy="677108"/>
          </a:xfrm>
        </p:grpSpPr>
        <p:sp>
          <p:nvSpPr>
            <p:cNvPr id="13" name="加号"/>
            <p:cNvSpPr/>
            <p:nvPr/>
          </p:nvSpPr>
          <p:spPr>
            <a:xfrm>
              <a:off x="279264" y="2986385"/>
              <a:ext cx="296049" cy="296049"/>
            </a:xfrm>
            <a:prstGeom prst="plus">
              <a:avLst>
                <a:gd name="adj" fmla="val 399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数字"/>
            <p:cNvSpPr/>
            <p:nvPr/>
          </p:nvSpPr>
          <p:spPr>
            <a:xfrm>
              <a:off x="699524" y="2775705"/>
              <a:ext cx="187552" cy="6771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ahnschrift SemiBold" panose="020B0502040204020203" pitchFamily="34" charset="0"/>
                </a:rPr>
                <a:t>1</a:t>
              </a:r>
              <a:endParaRPr lang="zh-CN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5" name="+1_2"/>
          <p:cNvGrpSpPr/>
          <p:nvPr/>
        </p:nvGrpSpPr>
        <p:grpSpPr>
          <a:xfrm>
            <a:off x="3080934" y="4181839"/>
            <a:ext cx="607812" cy="677108"/>
            <a:chOff x="279264" y="2775705"/>
            <a:chExt cx="607812" cy="677108"/>
          </a:xfrm>
        </p:grpSpPr>
        <p:sp>
          <p:nvSpPr>
            <p:cNvPr id="26" name="加号"/>
            <p:cNvSpPr/>
            <p:nvPr/>
          </p:nvSpPr>
          <p:spPr>
            <a:xfrm>
              <a:off x="279264" y="2986385"/>
              <a:ext cx="296049" cy="296049"/>
            </a:xfrm>
            <a:prstGeom prst="plus">
              <a:avLst>
                <a:gd name="adj" fmla="val 399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数字"/>
            <p:cNvSpPr/>
            <p:nvPr/>
          </p:nvSpPr>
          <p:spPr>
            <a:xfrm>
              <a:off x="699524" y="2775705"/>
              <a:ext cx="187552" cy="6771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ahnschrift SemiBold" panose="020B0502040204020203" pitchFamily="34" charset="0"/>
                </a:rPr>
                <a:t>1</a:t>
              </a:r>
              <a:endParaRPr lang="zh-CN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7" name="+1_3"/>
          <p:cNvGrpSpPr/>
          <p:nvPr/>
        </p:nvGrpSpPr>
        <p:grpSpPr>
          <a:xfrm>
            <a:off x="10001820" y="2653926"/>
            <a:ext cx="607812" cy="677108"/>
            <a:chOff x="279264" y="2775705"/>
            <a:chExt cx="607812" cy="677108"/>
          </a:xfrm>
        </p:grpSpPr>
        <p:sp>
          <p:nvSpPr>
            <p:cNvPr id="18" name="加号"/>
            <p:cNvSpPr/>
            <p:nvPr/>
          </p:nvSpPr>
          <p:spPr>
            <a:xfrm>
              <a:off x="279264" y="2986385"/>
              <a:ext cx="296049" cy="296049"/>
            </a:xfrm>
            <a:prstGeom prst="plus">
              <a:avLst>
                <a:gd name="adj" fmla="val 399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数字"/>
            <p:cNvSpPr/>
            <p:nvPr/>
          </p:nvSpPr>
          <p:spPr>
            <a:xfrm>
              <a:off x="699524" y="2775705"/>
              <a:ext cx="187552" cy="6771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ahnschrift SemiBold" panose="020B0502040204020203" pitchFamily="34" charset="0"/>
                </a:rPr>
                <a:t>1</a:t>
              </a:r>
              <a:endParaRPr lang="zh-CN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2" name="+1_4"/>
          <p:cNvGrpSpPr/>
          <p:nvPr/>
        </p:nvGrpSpPr>
        <p:grpSpPr>
          <a:xfrm>
            <a:off x="10507897" y="4011460"/>
            <a:ext cx="607812" cy="677108"/>
            <a:chOff x="279264" y="2775705"/>
            <a:chExt cx="607812" cy="677108"/>
          </a:xfrm>
        </p:grpSpPr>
        <p:sp>
          <p:nvSpPr>
            <p:cNvPr id="23" name="加号"/>
            <p:cNvSpPr/>
            <p:nvPr/>
          </p:nvSpPr>
          <p:spPr>
            <a:xfrm>
              <a:off x="279264" y="2986385"/>
              <a:ext cx="296049" cy="296049"/>
            </a:xfrm>
            <a:prstGeom prst="plus">
              <a:avLst>
                <a:gd name="adj" fmla="val 399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数字"/>
            <p:cNvSpPr/>
            <p:nvPr/>
          </p:nvSpPr>
          <p:spPr>
            <a:xfrm>
              <a:off x="699524" y="2775705"/>
              <a:ext cx="187552" cy="6771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ahnschrift SemiBold" panose="020B0502040204020203" pitchFamily="34" charset="0"/>
                </a:rPr>
                <a:t>1</a:t>
              </a:r>
              <a:endParaRPr lang="zh-CN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</p:grpSp>
      <p:pic>
        <p:nvPicPr>
          <p:cNvPr id="6" name="Warma_疯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27" y="2057572"/>
            <a:ext cx="3631746" cy="27428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Warma_自信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3" y="2382968"/>
            <a:ext cx="2450794" cy="303492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胜利">
            <a:hlinkClick r:id="" action="ppaction://media"/>
            <a:extLst>
              <a:ext uri="{FF2B5EF4-FFF2-40B4-BE49-F238E27FC236}">
                <a16:creationId xmlns:a16="http://schemas.microsoft.com/office/drawing/2014/main" id="{428B7054-5127-C068-A5B9-CF83F9823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89" y="-420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7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金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"/>
                            </p:stCondLst>
                            <p:childTnLst>
                              <p:par>
                                <p:cTn id="3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金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"/>
                            </p:stCondLst>
                            <p:childTnLst>
                              <p:par>
                                <p:cTn id="5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金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"/>
                            </p:stCondLst>
                            <p:childTnLst>
                              <p:par>
                                <p:cTn id="7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金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"/>
                            </p:stCondLst>
                            <p:childTnLst>
                              <p:par>
                                <p:cTn id="9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"/>
                            </p:stCondLst>
                            <p:childTnLst>
                              <p:par>
                                <p:cTn id="10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9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9" grpId="0"/>
      <p:bldP spid="8" grpId="0"/>
      <p:bldP spid="11" grpId="0"/>
      <p:bldP spid="11" grpId="1"/>
      <p:bldP spid="20" grpId="0"/>
      <p:bldP spid="20" grpId="1"/>
      <p:bldP spid="16" grpId="0"/>
      <p:bldP spid="16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volutoin（英文）">
            <a:extLst>
              <a:ext uri="{FF2B5EF4-FFF2-40B4-BE49-F238E27FC236}">
                <a16:creationId xmlns:a16="http://schemas.microsoft.com/office/drawing/2014/main" id="{1EB8BB2A-4F36-FC68-D9CB-FF9D00BA9024}"/>
              </a:ext>
            </a:extLst>
          </p:cNvPr>
          <p:cNvSpPr txBox="1"/>
          <p:nvPr/>
        </p:nvSpPr>
        <p:spPr>
          <a:xfrm>
            <a:off x="2947542" y="1414552"/>
            <a:ext cx="62969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Gill Sans MT" panose="020B0502020104020203" pitchFamily="34" charset="0"/>
              </a:rPr>
              <a:t>Involution</a:t>
            </a:r>
            <a:endParaRPr lang="zh-CN" altLang="en-US" sz="11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内卷（中文）">
            <a:extLst>
              <a:ext uri="{FF2B5EF4-FFF2-40B4-BE49-F238E27FC236}">
                <a16:creationId xmlns:a16="http://schemas.microsoft.com/office/drawing/2014/main" id="{AE39FD56-012F-0B6B-4715-0199C5E96DF0}"/>
              </a:ext>
            </a:extLst>
          </p:cNvPr>
          <p:cNvSpPr txBox="1"/>
          <p:nvPr/>
        </p:nvSpPr>
        <p:spPr>
          <a:xfrm>
            <a:off x="4537721" y="3505619"/>
            <a:ext cx="3116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迷你简习字" panose="020B0602010101010101" pitchFamily="33" charset="-122"/>
                <a:ea typeface="迷你简习字" panose="020B0602010101010101" pitchFamily="33" charset="-122"/>
              </a:rPr>
              <a:t>内 卷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8FFA0D5-3DEB-9323-1021-DB103B6FFD1C}"/>
              </a:ext>
            </a:extLst>
          </p:cNvPr>
          <p:cNvGrpSpPr/>
          <p:nvPr/>
        </p:nvGrpSpPr>
        <p:grpSpPr>
          <a:xfrm>
            <a:off x="5690582" y="4236029"/>
            <a:ext cx="6385842" cy="862916"/>
            <a:chOff x="5690582" y="4236029"/>
            <a:chExt cx="6385842" cy="862916"/>
          </a:xfrm>
        </p:grpSpPr>
        <p:cxnSp>
          <p:nvCxnSpPr>
            <p:cNvPr id="11" name="喊话元素（上）">
              <a:extLst>
                <a:ext uri="{FF2B5EF4-FFF2-40B4-BE49-F238E27FC236}">
                  <a16:creationId xmlns:a16="http://schemas.microsoft.com/office/drawing/2014/main" id="{8A810F0D-E1DB-5741-62E0-E5CAEFEFAEFF}"/>
                </a:ext>
              </a:extLst>
            </p:cNvPr>
            <p:cNvCxnSpPr>
              <a:cxnSpLocks/>
            </p:cNvCxnSpPr>
            <p:nvPr/>
          </p:nvCxnSpPr>
          <p:spPr>
            <a:xfrm>
              <a:off x="7780020" y="4236029"/>
              <a:ext cx="837837" cy="3396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喊话元素（下）">
              <a:extLst>
                <a:ext uri="{FF2B5EF4-FFF2-40B4-BE49-F238E27FC236}">
                  <a16:creationId xmlns:a16="http://schemas.microsoft.com/office/drawing/2014/main" id="{D40B90CB-14F9-5C02-520D-83064D838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0020" y="4916221"/>
              <a:ext cx="837837" cy="18272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喊话文本">
              <a:extLst>
                <a:ext uri="{FF2B5EF4-FFF2-40B4-BE49-F238E27FC236}">
                  <a16:creationId xmlns:a16="http://schemas.microsoft.com/office/drawing/2014/main" id="{0A242F79-C191-AC02-A461-49D06BA49ADD}"/>
                </a:ext>
              </a:extLst>
            </p:cNvPr>
            <p:cNvSpPr txBox="1"/>
            <p:nvPr/>
          </p:nvSpPr>
          <p:spPr>
            <a:xfrm>
              <a:off x="5690582" y="444549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迷你简硬笔楷书" panose="03000509000000000000" pitchFamily="65" charset="-122"/>
                  <a:ea typeface="迷你简硬笔楷书" panose="03000509000000000000" pitchFamily="65" charset="-122"/>
                </a:rPr>
                <a:t>你不要过来呀</a:t>
              </a:r>
            </a:p>
          </p:txBody>
        </p:sp>
        <p:sp>
          <p:nvSpPr>
            <p:cNvPr id="31" name="调节图层">
              <a:extLst>
                <a:ext uri="{FF2B5EF4-FFF2-40B4-BE49-F238E27FC236}">
                  <a16:creationId xmlns:a16="http://schemas.microsoft.com/office/drawing/2014/main" id="{A0614ABF-B586-0D65-975A-878681DB13F0}"/>
                </a:ext>
              </a:extLst>
            </p:cNvPr>
            <p:cNvSpPr/>
            <p:nvPr/>
          </p:nvSpPr>
          <p:spPr>
            <a:xfrm>
              <a:off x="11346231" y="4492084"/>
              <a:ext cx="730193" cy="4360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流汗的沃玛店员">
            <a:extLst>
              <a:ext uri="{FF2B5EF4-FFF2-40B4-BE49-F238E27FC236}">
                <a16:creationId xmlns:a16="http://schemas.microsoft.com/office/drawing/2014/main" id="{DFDFC757-C1E7-00D6-D91F-AAC5AB17147D}"/>
              </a:ext>
            </a:extLst>
          </p:cNvPr>
          <p:cNvGrpSpPr/>
          <p:nvPr/>
        </p:nvGrpSpPr>
        <p:grpSpPr>
          <a:xfrm>
            <a:off x="8405088" y="3505619"/>
            <a:ext cx="3657143" cy="3360456"/>
            <a:chOff x="8405088" y="3505619"/>
            <a:chExt cx="3657143" cy="3360456"/>
          </a:xfrm>
        </p:grpSpPr>
        <p:pic>
          <p:nvPicPr>
            <p:cNvPr id="7" name="沃玛店员">
              <a:extLst>
                <a:ext uri="{FF2B5EF4-FFF2-40B4-BE49-F238E27FC236}">
                  <a16:creationId xmlns:a16="http://schemas.microsoft.com/office/drawing/2014/main" id="{448A35E9-AE8B-13AB-4FE0-9C96EB7C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088" y="3505619"/>
              <a:ext cx="3657143" cy="3352381"/>
            </a:xfrm>
            <a:prstGeom prst="rect">
              <a:avLst/>
            </a:prstGeom>
          </p:spPr>
        </p:pic>
        <p:sp>
          <p:nvSpPr>
            <p:cNvPr id="8" name="名称">
              <a:extLst>
                <a:ext uri="{FF2B5EF4-FFF2-40B4-BE49-F238E27FC236}">
                  <a16:creationId xmlns:a16="http://schemas.microsoft.com/office/drawing/2014/main" id="{3EE4874A-1500-E72E-0D1A-ACBC355979E2}"/>
                </a:ext>
              </a:extLst>
            </p:cNvPr>
            <p:cNvSpPr txBox="1"/>
            <p:nvPr/>
          </p:nvSpPr>
          <p:spPr>
            <a:xfrm>
              <a:off x="10454640" y="6404410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社 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元素：金钱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42" y="859740"/>
            <a:ext cx="2334667" cy="1587309"/>
          </a:xfrm>
          <a:prstGeom prst="rect">
            <a:avLst/>
          </a:prstGeom>
        </p:spPr>
      </p:pic>
      <p:pic>
        <p:nvPicPr>
          <p:cNvPr id="6" name="元素：好成绩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11" y="859740"/>
            <a:ext cx="1479378" cy="1548625"/>
          </a:xfrm>
          <a:prstGeom prst="rect">
            <a:avLst/>
          </a:prstGeom>
        </p:spPr>
      </p:pic>
      <p:pic>
        <p:nvPicPr>
          <p:cNvPr id="9" name="元素：职位晋升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91" y="813494"/>
            <a:ext cx="2269339" cy="1516132"/>
          </a:xfrm>
          <a:prstGeom prst="rect">
            <a:avLst/>
          </a:prstGeom>
        </p:spPr>
      </p:pic>
      <p:pic>
        <p:nvPicPr>
          <p:cNvPr id="11" name="沃玛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99" y="4305619"/>
            <a:ext cx="3174603" cy="2552381"/>
          </a:xfrm>
          <a:prstGeom prst="rect">
            <a:avLst/>
          </a:prstGeom>
        </p:spPr>
      </p:pic>
      <p:sp>
        <p:nvSpPr>
          <p:cNvPr id="13" name="self satisfaction"/>
          <p:cNvSpPr txBox="1"/>
          <p:nvPr/>
        </p:nvSpPr>
        <p:spPr>
          <a:xfrm>
            <a:off x="4993030" y="3815079"/>
            <a:ext cx="220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</a:rPr>
              <a:t>self satisfaction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Abstract"/>
          <p:cNvSpPr txBox="1"/>
          <p:nvPr/>
        </p:nvSpPr>
        <p:spPr>
          <a:xfrm>
            <a:off x="1989705" y="5973695"/>
            <a:ext cx="2443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Abstract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sp>
        <p:nvSpPr>
          <p:cNvPr id="15" name="Specific"/>
          <p:cNvSpPr txBox="1"/>
          <p:nvPr/>
        </p:nvSpPr>
        <p:spPr>
          <a:xfrm>
            <a:off x="651805" y="2949791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Specific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sp>
        <p:nvSpPr>
          <p:cNvPr id="17" name="Outside"/>
          <p:cNvSpPr txBox="1"/>
          <p:nvPr/>
        </p:nvSpPr>
        <p:spPr>
          <a:xfrm>
            <a:off x="9348145" y="2949790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Outside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sp>
        <p:nvSpPr>
          <p:cNvPr id="18" name="Inside"/>
          <p:cNvSpPr txBox="1"/>
          <p:nvPr/>
        </p:nvSpPr>
        <p:spPr>
          <a:xfrm>
            <a:off x="7758998" y="5973694"/>
            <a:ext cx="177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C000"/>
                </a:solidFill>
                <a:latin typeface="Eras Demi ITC" panose="020B0805030504020804" pitchFamily="34" charset="0"/>
              </a:rPr>
              <a:t>Inside</a:t>
            </a:r>
            <a:endParaRPr lang="zh-CN" altLang="en-US" sz="4400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25" name="红箭头（左）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993" y="4303641"/>
            <a:ext cx="2108217" cy="1314454"/>
          </a:xfrm>
          <a:prstGeom prst="rect">
            <a:avLst/>
          </a:prstGeom>
        </p:spPr>
      </p:pic>
      <p:pic>
        <p:nvPicPr>
          <p:cNvPr id="26" name="绿箭头（左）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994" y="4107090"/>
            <a:ext cx="2108217" cy="1314454"/>
          </a:xfrm>
          <a:prstGeom prst="rect">
            <a:avLst/>
          </a:prstGeom>
        </p:spPr>
      </p:pic>
      <p:pic>
        <p:nvPicPr>
          <p:cNvPr id="27" name="红箭头（右）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231636" y="4313187"/>
            <a:ext cx="2108217" cy="1314454"/>
          </a:xfrm>
          <a:prstGeom prst="rect">
            <a:avLst/>
          </a:prstGeom>
        </p:spPr>
      </p:pic>
      <p:pic>
        <p:nvPicPr>
          <p:cNvPr id="28" name="绿箭头（右）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59028" y="4116635"/>
            <a:ext cx="2108217" cy="1314454"/>
          </a:xfrm>
          <a:prstGeom prst="rect">
            <a:avLst/>
          </a:prstGeom>
        </p:spPr>
      </p:pic>
      <p:pic>
        <p:nvPicPr>
          <p:cNvPr id="2" name="彩虹桥">
            <a:extLst>
              <a:ext uri="{FF2B5EF4-FFF2-40B4-BE49-F238E27FC236}">
                <a16:creationId xmlns:a16="http://schemas.microsoft.com/office/drawing/2014/main" id="{B7913032-1FB5-20B9-C469-F9FB73483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5" y="943268"/>
            <a:ext cx="3827508" cy="2071770"/>
          </a:xfrm>
          <a:prstGeom prst="rect">
            <a:avLst/>
          </a:prstGeom>
        </p:spPr>
      </p:pic>
      <p:sp>
        <p:nvSpPr>
          <p:cNvPr id="3" name="meditation">
            <a:extLst>
              <a:ext uri="{FF2B5EF4-FFF2-40B4-BE49-F238E27FC236}">
                <a16:creationId xmlns:a16="http://schemas.microsoft.com/office/drawing/2014/main" id="{B1C35644-A827-95A2-D07E-B995C1A2E169}"/>
              </a:ext>
            </a:extLst>
          </p:cNvPr>
          <p:cNvSpPr txBox="1"/>
          <p:nvPr/>
        </p:nvSpPr>
        <p:spPr>
          <a:xfrm>
            <a:off x="1815891" y="98514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buntu" panose="020B0504030602030204" pitchFamily="34" charset="0"/>
              </a:rPr>
              <a:t>meditation</a:t>
            </a:r>
            <a:endParaRPr lang="zh-CN" alt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" name="reality">
            <a:extLst>
              <a:ext uri="{FF2B5EF4-FFF2-40B4-BE49-F238E27FC236}">
                <a16:creationId xmlns:a16="http://schemas.microsoft.com/office/drawing/2014/main" id="{56618BB8-B7B9-E1E3-8A4A-86514347F8CF}"/>
              </a:ext>
            </a:extLst>
          </p:cNvPr>
          <p:cNvSpPr txBox="1"/>
          <p:nvPr/>
        </p:nvSpPr>
        <p:spPr>
          <a:xfrm>
            <a:off x="8263029" y="993012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buntu" panose="020B0504030602030204" pitchFamily="34" charset="0"/>
              </a:rPr>
              <a:t>reality</a:t>
            </a:r>
            <a:endParaRPr lang="zh-CN" alt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" name="stable">
            <a:extLst>
              <a:ext uri="{FF2B5EF4-FFF2-40B4-BE49-F238E27FC236}">
                <a16:creationId xmlns:a16="http://schemas.microsoft.com/office/drawing/2014/main" id="{563EB51B-9374-110C-3BF5-241329DF9E40}"/>
              </a:ext>
            </a:extLst>
          </p:cNvPr>
          <p:cNvSpPr txBox="1"/>
          <p:nvPr/>
        </p:nvSpPr>
        <p:spPr>
          <a:xfrm>
            <a:off x="918050" y="1897979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buntu" panose="020B0504030602030204" pitchFamily="34" charset="0"/>
              </a:rPr>
              <a:t>stable</a:t>
            </a:r>
            <a:endParaRPr lang="zh-CN" alt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changeable">
            <a:extLst>
              <a:ext uri="{FF2B5EF4-FFF2-40B4-BE49-F238E27FC236}">
                <a16:creationId xmlns:a16="http://schemas.microsoft.com/office/drawing/2014/main" id="{FC95BBCA-4E32-1936-C1C0-F9DDFE770D98}"/>
              </a:ext>
            </a:extLst>
          </p:cNvPr>
          <p:cNvSpPr txBox="1"/>
          <p:nvPr/>
        </p:nvSpPr>
        <p:spPr>
          <a:xfrm>
            <a:off x="8949275" y="1870435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buntu" panose="020B0504030602030204" pitchFamily="34" charset="0"/>
              </a:rPr>
              <a:t>changeable</a:t>
            </a:r>
            <a:endParaRPr lang="zh-CN" alt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subjectivity">
            <a:extLst>
              <a:ext uri="{FF2B5EF4-FFF2-40B4-BE49-F238E27FC236}">
                <a16:creationId xmlns:a16="http://schemas.microsoft.com/office/drawing/2014/main" id="{2C3FC8CF-2F6C-EB6C-7ECB-E6A78C7A87B3}"/>
              </a:ext>
            </a:extLst>
          </p:cNvPr>
          <p:cNvSpPr txBox="1"/>
          <p:nvPr/>
        </p:nvSpPr>
        <p:spPr>
          <a:xfrm>
            <a:off x="4993030" y="2939536"/>
            <a:ext cx="220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</a:rPr>
              <a:t>subjectivity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7" grpId="0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308</Words>
  <Application>Microsoft Office PowerPoint</Application>
  <PresentationFormat>宽屏</PresentationFormat>
  <Paragraphs>69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Eras Demi ITC</vt:lpstr>
      <vt:lpstr>Agency FB</vt:lpstr>
      <vt:lpstr>字魂181号-飞驰标题体</vt:lpstr>
      <vt:lpstr>Eras Bold ITC</vt:lpstr>
      <vt:lpstr>Cambria</vt:lpstr>
      <vt:lpstr>Berlin Sans FB</vt:lpstr>
      <vt:lpstr>方正少儿_GBK</vt:lpstr>
      <vt:lpstr>Ubuntu</vt:lpstr>
      <vt:lpstr>Eras Medium ITC</vt:lpstr>
      <vt:lpstr>Cambria Math</vt:lpstr>
      <vt:lpstr>Calibri</vt:lpstr>
      <vt:lpstr>等线 Light</vt:lpstr>
      <vt:lpstr>Bahnschrift SemiBold</vt:lpstr>
      <vt:lpstr>迷你简硬笔楷书</vt:lpstr>
      <vt:lpstr>微软雅黑</vt:lpstr>
      <vt:lpstr>Impact</vt:lpstr>
      <vt:lpstr>迷你简习字</vt:lpstr>
      <vt:lpstr>Gill Sans MT</vt:lpstr>
      <vt:lpstr>HarmonyOS Sans SC</vt:lpstr>
      <vt:lpstr>等线</vt:lpstr>
      <vt:lpstr>Office 主题​​</vt:lpstr>
      <vt:lpstr>Lifelong Bonus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</dc:creator>
  <cp:lastModifiedBy>Wang Jevon</cp:lastModifiedBy>
  <cp:revision>86</cp:revision>
  <dcterms:created xsi:type="dcterms:W3CDTF">2022-10-20T06:20:37Z</dcterms:created>
  <dcterms:modified xsi:type="dcterms:W3CDTF">2022-10-20T15:43:31Z</dcterms:modified>
</cp:coreProperties>
</file>